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DE4"/>
          </a:solidFill>
        </a:fill>
      </a:tcStyle>
    </a:wholeTbl>
    <a:band2H>
      <a:tcTxStyle b="def" i="def"/>
      <a:tcStyle>
        <a:tcBdr/>
        <a:fill>
          <a:solidFill>
            <a:srgbClr val="ECE8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CEE8"/>
          </a:solidFill>
        </a:fill>
      </a:tcStyle>
    </a:wholeTbl>
    <a:band2H>
      <a:tcTxStyle b="def" i="def"/>
      <a:tcStyle>
        <a:tcBdr/>
        <a:fill>
          <a:solidFill>
            <a:srgbClr val="EDE8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8E0"/>
          </a:solidFill>
        </a:fill>
      </a:tcStyle>
    </a:wholeTbl>
    <a:band2H>
      <a:tcTxStyle b="def" i="def"/>
      <a:tcStyle>
        <a:tcBdr/>
        <a:fill>
          <a:solidFill>
            <a:srgbClr val="FFEC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8" name="Shape 6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8" name="Shape 8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Brian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" name="Shape 105"/>
          <p:cNvSpPr/>
          <p:nvPr>
            <p:ph type="pic" sz="half" idx="13"/>
          </p:nvPr>
        </p:nvSpPr>
        <p:spPr>
          <a:xfrm>
            <a:off x="1790699" y="1427354"/>
            <a:ext cx="3963477" cy="428950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Shape 113"/>
          <p:cNvSpPr/>
          <p:nvPr>
            <p:ph type="pic" sz="half" idx="13"/>
          </p:nvPr>
        </p:nvSpPr>
        <p:spPr>
          <a:xfrm>
            <a:off x="-386460" y="1260375"/>
            <a:ext cx="4397257" cy="433645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" name="Shape 121"/>
          <p:cNvSpPr/>
          <p:nvPr>
            <p:ph type="pic" sz="half" idx="13"/>
          </p:nvPr>
        </p:nvSpPr>
        <p:spPr>
          <a:xfrm>
            <a:off x="8946291" y="0"/>
            <a:ext cx="3245709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Shape 129"/>
          <p:cNvSpPr/>
          <p:nvPr>
            <p:ph type="pic" sz="half" idx="13"/>
          </p:nvPr>
        </p:nvSpPr>
        <p:spPr>
          <a:xfrm>
            <a:off x="4703805" y="0"/>
            <a:ext cx="2784391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Shape 137"/>
          <p:cNvSpPr/>
          <p:nvPr>
            <p:ph type="pic" sz="quarter" idx="13"/>
          </p:nvPr>
        </p:nvSpPr>
        <p:spPr>
          <a:xfrm>
            <a:off x="1790700" y="1"/>
            <a:ext cx="4305300" cy="23724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8" name="Shape 138"/>
          <p:cNvSpPr/>
          <p:nvPr>
            <p:ph type="pic" sz="quarter" idx="14"/>
          </p:nvPr>
        </p:nvSpPr>
        <p:spPr>
          <a:xfrm>
            <a:off x="1790700" y="4485504"/>
            <a:ext cx="4305300" cy="23724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Shape 146"/>
          <p:cNvSpPr/>
          <p:nvPr>
            <p:ph type="pic" sz="half" idx="13"/>
          </p:nvPr>
        </p:nvSpPr>
        <p:spPr>
          <a:xfrm>
            <a:off x="0" y="0"/>
            <a:ext cx="3361038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Shape 154"/>
          <p:cNvSpPr/>
          <p:nvPr>
            <p:ph type="pic" idx="13"/>
          </p:nvPr>
        </p:nvSpPr>
        <p:spPr>
          <a:xfrm>
            <a:off x="0" y="1"/>
            <a:ext cx="1219200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Shape 162"/>
          <p:cNvSpPr/>
          <p:nvPr>
            <p:ph type="pic" sz="half" idx="13"/>
          </p:nvPr>
        </p:nvSpPr>
        <p:spPr>
          <a:xfrm>
            <a:off x="0" y="1"/>
            <a:ext cx="609600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63" name="Shape 163"/>
          <p:cNvSpPr/>
          <p:nvPr>
            <p:ph type="pic" sz="half" idx="14"/>
          </p:nvPr>
        </p:nvSpPr>
        <p:spPr>
          <a:xfrm>
            <a:off x="6096000" y="1"/>
            <a:ext cx="609600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Shape 171"/>
          <p:cNvSpPr/>
          <p:nvPr>
            <p:ph type="pic" sz="half" idx="13"/>
          </p:nvPr>
        </p:nvSpPr>
        <p:spPr>
          <a:xfrm>
            <a:off x="0" y="1"/>
            <a:ext cx="609600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72" name="Shape 172"/>
          <p:cNvSpPr/>
          <p:nvPr>
            <p:ph type="pic" sz="half" idx="14"/>
          </p:nvPr>
        </p:nvSpPr>
        <p:spPr>
          <a:xfrm>
            <a:off x="0" y="3429001"/>
            <a:ext cx="609600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Shape 180"/>
          <p:cNvSpPr/>
          <p:nvPr>
            <p:ph type="pic" sz="half" idx="13"/>
          </p:nvPr>
        </p:nvSpPr>
        <p:spPr>
          <a:xfrm>
            <a:off x="6096000" y="1"/>
            <a:ext cx="609600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1" name="Shape 181"/>
          <p:cNvSpPr/>
          <p:nvPr>
            <p:ph type="pic" sz="half" idx="14"/>
          </p:nvPr>
        </p:nvSpPr>
        <p:spPr>
          <a:xfrm>
            <a:off x="6096000" y="3429001"/>
            <a:ext cx="609600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Shape 189"/>
          <p:cNvSpPr/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Shape 197"/>
          <p:cNvSpPr/>
          <p:nvPr>
            <p:ph type="pic" idx="13"/>
          </p:nvPr>
        </p:nvSpPr>
        <p:spPr>
          <a:xfrm>
            <a:off x="1546455" y="0"/>
            <a:ext cx="8999137" cy="47536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pic" idx="13"/>
          </p:nvPr>
        </p:nvSpPr>
        <p:spPr>
          <a:xfrm>
            <a:off x="-1166474" y="-880533"/>
            <a:ext cx="14709214" cy="871757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5" name="Shape 205"/>
          <p:cNvSpPr/>
          <p:nvPr>
            <p:ph type="pic" sz="quarter" idx="14"/>
          </p:nvPr>
        </p:nvSpPr>
        <p:spPr>
          <a:xfrm>
            <a:off x="4419600" y="1614702"/>
            <a:ext cx="3352801" cy="36285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6" name="Shape 206"/>
          <p:cNvSpPr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b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4" name="Shape 214"/>
          <p:cNvSpPr/>
          <p:nvPr>
            <p:ph type="pic" sz="quarter" idx="14"/>
          </p:nvPr>
        </p:nvSpPr>
        <p:spPr>
          <a:xfrm>
            <a:off x="4889156" y="2122884"/>
            <a:ext cx="2413687" cy="261223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5" name="Shape 215"/>
          <p:cNvSpPr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b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Shape 223"/>
          <p:cNvSpPr/>
          <p:nvPr>
            <p:ph type="pic" sz="quarter" idx="13"/>
          </p:nvPr>
        </p:nvSpPr>
        <p:spPr>
          <a:xfrm>
            <a:off x="4246712" y="762000"/>
            <a:ext cx="3698686" cy="369868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Shape 231"/>
          <p:cNvSpPr/>
          <p:nvPr>
            <p:ph type="pic" sz="quarter" idx="13"/>
          </p:nvPr>
        </p:nvSpPr>
        <p:spPr>
          <a:xfrm>
            <a:off x="4150471" y="3677973"/>
            <a:ext cx="1664797" cy="16647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2" name="Shape 232"/>
          <p:cNvSpPr/>
          <p:nvPr>
            <p:ph type="pic" sz="quarter" idx="14"/>
          </p:nvPr>
        </p:nvSpPr>
        <p:spPr>
          <a:xfrm>
            <a:off x="4729533" y="2062479"/>
            <a:ext cx="2733044" cy="273304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3" name="Shape 233"/>
          <p:cNvSpPr/>
          <p:nvPr>
            <p:ph type="pic" sz="quarter" idx="15"/>
          </p:nvPr>
        </p:nvSpPr>
        <p:spPr>
          <a:xfrm>
            <a:off x="7819563" y="1546994"/>
            <a:ext cx="1531487" cy="15314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4" name="Shape 234"/>
          <p:cNvSpPr/>
          <p:nvPr>
            <p:ph type="pic" sz="quarter" idx="16"/>
          </p:nvPr>
        </p:nvSpPr>
        <p:spPr>
          <a:xfrm>
            <a:off x="7950252" y="2679726"/>
            <a:ext cx="1904949" cy="190494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5" name="Shape 235"/>
          <p:cNvSpPr/>
          <p:nvPr>
            <p:ph type="pic" sz="quarter" idx="17"/>
          </p:nvPr>
        </p:nvSpPr>
        <p:spPr>
          <a:xfrm>
            <a:off x="3082385" y="2062479"/>
            <a:ext cx="1120115" cy="11201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6" name="Shape 236"/>
          <p:cNvSpPr/>
          <p:nvPr>
            <p:ph type="pic" sz="quarter" idx="18"/>
          </p:nvPr>
        </p:nvSpPr>
        <p:spPr>
          <a:xfrm>
            <a:off x="3082385" y="602810"/>
            <a:ext cx="1904948" cy="190494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7" name="Shape 237"/>
          <p:cNvSpPr/>
          <p:nvPr>
            <p:ph type="pic" sz="quarter" idx="19"/>
          </p:nvPr>
        </p:nvSpPr>
        <p:spPr>
          <a:xfrm>
            <a:off x="6126801" y="4953053"/>
            <a:ext cx="1904948" cy="190494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8" name="Shape 238"/>
          <p:cNvSpPr/>
          <p:nvPr>
            <p:ph type="pic" sz="quarter" idx="20"/>
          </p:nvPr>
        </p:nvSpPr>
        <p:spPr>
          <a:xfrm>
            <a:off x="2206002" y="3263818"/>
            <a:ext cx="1557049" cy="15570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9" name="Shape 239"/>
          <p:cNvSpPr/>
          <p:nvPr>
            <p:ph type="pic" sz="quarter" idx="21"/>
          </p:nvPr>
        </p:nvSpPr>
        <p:spPr>
          <a:xfrm>
            <a:off x="6327753" y="898625"/>
            <a:ext cx="1313317" cy="131331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Shape 247"/>
          <p:cNvSpPr/>
          <p:nvPr>
            <p:ph type="pic" sz="quarter" idx="13"/>
          </p:nvPr>
        </p:nvSpPr>
        <p:spPr>
          <a:xfrm>
            <a:off x="4897929" y="685910"/>
            <a:ext cx="2396251" cy="23962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8" name="Shape 248"/>
          <p:cNvSpPr/>
          <p:nvPr>
            <p:ph type="pic" sz="quarter" idx="14"/>
          </p:nvPr>
        </p:nvSpPr>
        <p:spPr>
          <a:xfrm>
            <a:off x="6495500" y="-932683"/>
            <a:ext cx="2396252" cy="23962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9" name="Shape 249"/>
          <p:cNvSpPr/>
          <p:nvPr>
            <p:ph type="pic" sz="quarter" idx="15"/>
          </p:nvPr>
        </p:nvSpPr>
        <p:spPr>
          <a:xfrm>
            <a:off x="3321378" y="-932683"/>
            <a:ext cx="2396251" cy="23962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Shape 257"/>
          <p:cNvSpPr/>
          <p:nvPr>
            <p:ph type="pic" sz="quarter" idx="13"/>
          </p:nvPr>
        </p:nvSpPr>
        <p:spPr>
          <a:xfrm>
            <a:off x="2666997" y="-1397285"/>
            <a:ext cx="3429005" cy="3429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8" name="Shape 258"/>
          <p:cNvSpPr/>
          <p:nvPr>
            <p:ph type="pic" sz="quarter" idx="14"/>
          </p:nvPr>
        </p:nvSpPr>
        <p:spPr>
          <a:xfrm>
            <a:off x="2492336" y="4643918"/>
            <a:ext cx="3429005" cy="342900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9" name="Shape 259"/>
          <p:cNvSpPr/>
          <p:nvPr>
            <p:ph type="pic" sz="quarter" idx="15"/>
          </p:nvPr>
        </p:nvSpPr>
        <p:spPr>
          <a:xfrm>
            <a:off x="1166969" y="4330198"/>
            <a:ext cx="1658424" cy="16584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0" name="Shape 260"/>
          <p:cNvSpPr/>
          <p:nvPr>
            <p:ph type="pic" sz="quarter" idx="16"/>
          </p:nvPr>
        </p:nvSpPr>
        <p:spPr>
          <a:xfrm>
            <a:off x="1228614" y="659613"/>
            <a:ext cx="1658424" cy="16584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Shape 268"/>
          <p:cNvSpPr/>
          <p:nvPr>
            <p:ph type="pic" sz="quarter" idx="13"/>
          </p:nvPr>
        </p:nvSpPr>
        <p:spPr>
          <a:xfrm>
            <a:off x="6794983" y="506117"/>
            <a:ext cx="2867551" cy="28675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9" name="Shape 269"/>
          <p:cNvSpPr/>
          <p:nvPr>
            <p:ph type="pic" sz="quarter" idx="14"/>
          </p:nvPr>
        </p:nvSpPr>
        <p:spPr>
          <a:xfrm>
            <a:off x="8707417" y="2446008"/>
            <a:ext cx="2867552" cy="28675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70" name="Shape 270"/>
          <p:cNvSpPr/>
          <p:nvPr>
            <p:ph type="pic" sz="quarter" idx="15"/>
          </p:nvPr>
        </p:nvSpPr>
        <p:spPr>
          <a:xfrm>
            <a:off x="4882548" y="-1433774"/>
            <a:ext cx="2867551" cy="28675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71" name="Shape 271"/>
          <p:cNvSpPr/>
          <p:nvPr>
            <p:ph type="pic" sz="quarter" idx="16"/>
          </p:nvPr>
        </p:nvSpPr>
        <p:spPr>
          <a:xfrm>
            <a:off x="10625426" y="506117"/>
            <a:ext cx="2867552" cy="28675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72" name="Shape 272"/>
          <p:cNvSpPr/>
          <p:nvPr>
            <p:ph type="pic" sz="quarter" idx="17"/>
          </p:nvPr>
        </p:nvSpPr>
        <p:spPr>
          <a:xfrm>
            <a:off x="8707417" y="-1433774"/>
            <a:ext cx="2867552" cy="28675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>
            <p:ph type="pic" sz="half" idx="13"/>
          </p:nvPr>
        </p:nvSpPr>
        <p:spPr>
          <a:xfrm>
            <a:off x="1325281" y="-2"/>
            <a:ext cx="5195130" cy="467488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0" name="Shape 30"/>
          <p:cNvSpPr/>
          <p:nvPr>
            <p:ph type="pic" sz="quarter" idx="13"/>
          </p:nvPr>
        </p:nvSpPr>
        <p:spPr>
          <a:xfrm>
            <a:off x="2562590" y="2388327"/>
            <a:ext cx="1520794" cy="148142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1" name="Shape 31"/>
          <p:cNvSpPr/>
          <p:nvPr>
            <p:ph type="pic" sz="quarter" idx="14"/>
          </p:nvPr>
        </p:nvSpPr>
        <p:spPr>
          <a:xfrm>
            <a:off x="5335602" y="2388327"/>
            <a:ext cx="1520795" cy="148142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" name="Shape 32"/>
          <p:cNvSpPr/>
          <p:nvPr>
            <p:ph type="pic" sz="quarter" idx="15"/>
          </p:nvPr>
        </p:nvSpPr>
        <p:spPr>
          <a:xfrm>
            <a:off x="8108615" y="2388327"/>
            <a:ext cx="1520794" cy="148142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Shape 288"/>
          <p:cNvSpPr/>
          <p:nvPr>
            <p:ph type="pic" sz="quarter" idx="13"/>
          </p:nvPr>
        </p:nvSpPr>
        <p:spPr>
          <a:xfrm>
            <a:off x="5295441" y="1373274"/>
            <a:ext cx="1601119" cy="17328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Shape 296"/>
          <p:cNvSpPr/>
          <p:nvPr>
            <p:ph type="pic" sz="quarter" idx="13"/>
          </p:nvPr>
        </p:nvSpPr>
        <p:spPr>
          <a:xfrm>
            <a:off x="4474028" y="1151096"/>
            <a:ext cx="3243943" cy="35107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-2" y="0"/>
            <a:ext cx="5511117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04" name="Shape 304"/>
          <p:cNvSpPr/>
          <p:nvPr>
            <p:ph type="pic" sz="quarter" idx="13"/>
          </p:nvPr>
        </p:nvSpPr>
        <p:spPr>
          <a:xfrm>
            <a:off x="4710555" y="2562589"/>
            <a:ext cx="1601119" cy="173282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b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Shape 313"/>
          <p:cNvSpPr/>
          <p:nvPr>
            <p:ph type="pic" sz="half" idx="13"/>
          </p:nvPr>
        </p:nvSpPr>
        <p:spPr>
          <a:xfrm>
            <a:off x="6096001" y="1219147"/>
            <a:ext cx="4305301" cy="441970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pic" sz="quarter" idx="13"/>
          </p:nvPr>
        </p:nvSpPr>
        <p:spPr>
          <a:xfrm>
            <a:off x="2993546" y="762000"/>
            <a:ext cx="1627059" cy="162705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1" name="Shape 321"/>
          <p:cNvSpPr/>
          <p:nvPr>
            <p:ph type="pic" sz="quarter" idx="14"/>
          </p:nvPr>
        </p:nvSpPr>
        <p:spPr>
          <a:xfrm>
            <a:off x="-1410814" y="-1"/>
            <a:ext cx="2821629" cy="28216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2" name="Shape 322"/>
          <p:cNvSpPr/>
          <p:nvPr>
            <p:ph type="pic" sz="quarter" idx="15"/>
          </p:nvPr>
        </p:nvSpPr>
        <p:spPr>
          <a:xfrm>
            <a:off x="7743460" y="-1410814"/>
            <a:ext cx="2821628" cy="28216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3" name="Shape 323"/>
          <p:cNvSpPr/>
          <p:nvPr>
            <p:ph type="pic" sz="quarter" idx="16"/>
          </p:nvPr>
        </p:nvSpPr>
        <p:spPr>
          <a:xfrm>
            <a:off x="10711065" y="3784101"/>
            <a:ext cx="2821628" cy="28216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4" name="Shape 324"/>
          <p:cNvSpPr/>
          <p:nvPr>
            <p:ph type="pic" sz="quarter" idx="17"/>
          </p:nvPr>
        </p:nvSpPr>
        <p:spPr>
          <a:xfrm>
            <a:off x="2038326" y="4613097"/>
            <a:ext cx="1304264" cy="130426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5" name="Shape 325"/>
          <p:cNvSpPr/>
          <p:nvPr>
            <p:ph type="pic" sz="quarter" idx="18"/>
          </p:nvPr>
        </p:nvSpPr>
        <p:spPr>
          <a:xfrm>
            <a:off x="8901463" y="4052141"/>
            <a:ext cx="1304265" cy="130426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6" name="Shape 326"/>
          <p:cNvSpPr/>
          <p:nvPr>
            <p:ph type="pic" sz="quarter" idx="19"/>
          </p:nvPr>
        </p:nvSpPr>
        <p:spPr>
          <a:xfrm>
            <a:off x="10711064" y="1410812"/>
            <a:ext cx="1304265" cy="130426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7" name="Shape 327"/>
          <p:cNvSpPr/>
          <p:nvPr>
            <p:ph type="pic" sz="half" idx="20"/>
          </p:nvPr>
        </p:nvSpPr>
        <p:spPr>
          <a:xfrm>
            <a:off x="5221817" y="193433"/>
            <a:ext cx="5043288" cy="504328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8" name="Shape 328"/>
          <p:cNvSpPr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b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Shape 336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37" name="Shape 337"/>
          <p:cNvSpPr/>
          <p:nvPr>
            <p:ph type="pic" sz="quarter" idx="13"/>
          </p:nvPr>
        </p:nvSpPr>
        <p:spPr>
          <a:xfrm>
            <a:off x="8042767" y="2520776"/>
            <a:ext cx="1864713" cy="181644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38" name="Shape 338"/>
          <p:cNvSpPr/>
          <p:nvPr>
            <p:ph type="pic" sz="quarter" idx="14"/>
          </p:nvPr>
        </p:nvSpPr>
        <p:spPr>
          <a:xfrm>
            <a:off x="4930775" y="2293936"/>
            <a:ext cx="2330450" cy="227012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39" name="Shape 339"/>
          <p:cNvSpPr/>
          <p:nvPr>
            <p:ph type="pic" sz="quarter" idx="15"/>
          </p:nvPr>
        </p:nvSpPr>
        <p:spPr>
          <a:xfrm>
            <a:off x="2284521" y="2520776"/>
            <a:ext cx="1864712" cy="181644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Shape 347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48" name="Shape 348"/>
          <p:cNvSpPr/>
          <p:nvPr>
            <p:ph type="pic" sz="quarter" idx="13"/>
          </p:nvPr>
        </p:nvSpPr>
        <p:spPr>
          <a:xfrm>
            <a:off x="6185203" y="2603343"/>
            <a:ext cx="1695194" cy="165131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49" name="Shape 349"/>
          <p:cNvSpPr/>
          <p:nvPr>
            <p:ph type="pic" sz="quarter" idx="14"/>
          </p:nvPr>
        </p:nvSpPr>
        <p:spPr>
          <a:xfrm>
            <a:off x="4320490" y="2603343"/>
            <a:ext cx="1695196" cy="165131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0" name="Shape 350"/>
          <p:cNvSpPr/>
          <p:nvPr>
            <p:ph type="pic" sz="quarter" idx="15"/>
          </p:nvPr>
        </p:nvSpPr>
        <p:spPr>
          <a:xfrm>
            <a:off x="2455779" y="2603343"/>
            <a:ext cx="1695194" cy="165131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1" name="Shape 351"/>
          <p:cNvSpPr/>
          <p:nvPr>
            <p:ph type="pic" sz="quarter" idx="16"/>
          </p:nvPr>
        </p:nvSpPr>
        <p:spPr>
          <a:xfrm>
            <a:off x="8049915" y="2603344"/>
            <a:ext cx="1695195" cy="165131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2" name="Shape 352"/>
          <p:cNvSpPr/>
          <p:nvPr/>
        </p:nvSpPr>
        <p:spPr>
          <a:xfrm>
            <a:off x="1651182" y="3289482"/>
            <a:ext cx="279034" cy="279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53" name="Shape 353"/>
          <p:cNvSpPr/>
          <p:nvPr/>
        </p:nvSpPr>
        <p:spPr>
          <a:xfrm flipH="1">
            <a:off x="10261782" y="3289482"/>
            <a:ext cx="279034" cy="279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1" name="Shape 361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62" name="Shape 362"/>
          <p:cNvSpPr/>
          <p:nvPr>
            <p:ph type="pic" sz="quarter" idx="13"/>
          </p:nvPr>
        </p:nvSpPr>
        <p:spPr>
          <a:xfrm>
            <a:off x="1790700" y="1989665"/>
            <a:ext cx="2637367" cy="2129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63" name="Shape 363"/>
          <p:cNvSpPr/>
          <p:nvPr>
            <p:ph type="pic" sz="quarter" idx="14"/>
          </p:nvPr>
        </p:nvSpPr>
        <p:spPr>
          <a:xfrm>
            <a:off x="4777316" y="1989665"/>
            <a:ext cx="2637368" cy="2129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64" name="Shape 364"/>
          <p:cNvSpPr/>
          <p:nvPr>
            <p:ph type="pic" sz="quarter" idx="15"/>
          </p:nvPr>
        </p:nvSpPr>
        <p:spPr>
          <a:xfrm>
            <a:off x="7763932" y="1989665"/>
            <a:ext cx="2637368" cy="2129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Shape 372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73" name="Shape 373"/>
          <p:cNvSpPr/>
          <p:nvPr>
            <p:ph type="pic" sz="quarter" idx="13"/>
          </p:nvPr>
        </p:nvSpPr>
        <p:spPr>
          <a:xfrm>
            <a:off x="2626668" y="2234512"/>
            <a:ext cx="1601119" cy="17328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74" name="Shape 374"/>
          <p:cNvSpPr/>
          <p:nvPr>
            <p:ph type="pic" sz="quarter" idx="14"/>
          </p:nvPr>
        </p:nvSpPr>
        <p:spPr>
          <a:xfrm>
            <a:off x="5295441" y="2234512"/>
            <a:ext cx="1601119" cy="17328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75" name="Shape 375"/>
          <p:cNvSpPr/>
          <p:nvPr>
            <p:ph type="pic" sz="quarter" idx="15"/>
          </p:nvPr>
        </p:nvSpPr>
        <p:spPr>
          <a:xfrm>
            <a:off x="7964213" y="2234512"/>
            <a:ext cx="1601119" cy="17328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3" name="Shape 383"/>
          <p:cNvSpPr/>
          <p:nvPr>
            <p:ph type="pic" sz="quarter" idx="13"/>
          </p:nvPr>
        </p:nvSpPr>
        <p:spPr>
          <a:xfrm>
            <a:off x="3138297" y="1696178"/>
            <a:ext cx="1601120" cy="17328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84" name="Shape 384"/>
          <p:cNvSpPr/>
          <p:nvPr>
            <p:ph type="pic" sz="quarter" idx="14"/>
          </p:nvPr>
        </p:nvSpPr>
        <p:spPr>
          <a:xfrm>
            <a:off x="7448091" y="1696178"/>
            <a:ext cx="1601119" cy="17328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1" name="Shape 41"/>
          <p:cNvSpPr/>
          <p:nvPr>
            <p:ph type="pic" sz="quarter" idx="13"/>
          </p:nvPr>
        </p:nvSpPr>
        <p:spPr>
          <a:xfrm>
            <a:off x="1967907" y="2078664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" name="Shape 42"/>
          <p:cNvSpPr/>
          <p:nvPr>
            <p:ph type="pic" sz="quarter" idx="14"/>
          </p:nvPr>
        </p:nvSpPr>
        <p:spPr>
          <a:xfrm>
            <a:off x="3697692" y="2078664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" name="Shape 43"/>
          <p:cNvSpPr/>
          <p:nvPr>
            <p:ph type="pic" sz="quarter" idx="15"/>
          </p:nvPr>
        </p:nvSpPr>
        <p:spPr>
          <a:xfrm>
            <a:off x="5427476" y="2078664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4" name="Shape 44"/>
          <p:cNvSpPr/>
          <p:nvPr>
            <p:ph type="pic" sz="quarter" idx="16"/>
          </p:nvPr>
        </p:nvSpPr>
        <p:spPr>
          <a:xfrm>
            <a:off x="7157262" y="2078664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" name="Shape 45"/>
          <p:cNvSpPr/>
          <p:nvPr>
            <p:ph type="pic" sz="quarter" idx="17"/>
          </p:nvPr>
        </p:nvSpPr>
        <p:spPr>
          <a:xfrm>
            <a:off x="8887045" y="2078664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" name="Shape 46"/>
          <p:cNvSpPr/>
          <p:nvPr>
            <p:ph type="pic" sz="quarter" idx="18"/>
          </p:nvPr>
        </p:nvSpPr>
        <p:spPr>
          <a:xfrm>
            <a:off x="1967907" y="4183910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" name="Shape 47"/>
          <p:cNvSpPr/>
          <p:nvPr>
            <p:ph type="pic" sz="quarter" idx="19"/>
          </p:nvPr>
        </p:nvSpPr>
        <p:spPr>
          <a:xfrm>
            <a:off x="3697692" y="4183910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" name="Shape 48"/>
          <p:cNvSpPr/>
          <p:nvPr>
            <p:ph type="pic" sz="quarter" idx="20"/>
          </p:nvPr>
        </p:nvSpPr>
        <p:spPr>
          <a:xfrm>
            <a:off x="5427476" y="4183910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" name="Shape 49"/>
          <p:cNvSpPr/>
          <p:nvPr>
            <p:ph type="pic" sz="quarter" idx="21"/>
          </p:nvPr>
        </p:nvSpPr>
        <p:spPr>
          <a:xfrm>
            <a:off x="7157262" y="4183910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" name="Shape 50"/>
          <p:cNvSpPr/>
          <p:nvPr>
            <p:ph type="pic" sz="quarter" idx="22"/>
          </p:nvPr>
        </p:nvSpPr>
        <p:spPr>
          <a:xfrm>
            <a:off x="8887045" y="4183910"/>
            <a:ext cx="1350337" cy="135033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Shape 392"/>
          <p:cNvSpPr/>
          <p:nvPr>
            <p:ph type="pic" sz="quarter" idx="13"/>
          </p:nvPr>
        </p:nvSpPr>
        <p:spPr>
          <a:xfrm>
            <a:off x="6944427" y="2264229"/>
            <a:ext cx="2152485" cy="232954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3" name="Shape 393"/>
          <p:cNvSpPr/>
          <p:nvPr>
            <p:ph type="pic" sz="quarter" idx="14"/>
          </p:nvPr>
        </p:nvSpPr>
        <p:spPr>
          <a:xfrm>
            <a:off x="5640037" y="1856817"/>
            <a:ext cx="1117943" cy="1209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4" name="Shape 394"/>
          <p:cNvSpPr/>
          <p:nvPr>
            <p:ph type="pic" sz="quarter" idx="15"/>
          </p:nvPr>
        </p:nvSpPr>
        <p:spPr>
          <a:xfrm>
            <a:off x="9283358" y="1856817"/>
            <a:ext cx="1117943" cy="1209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5" name="Shape 395"/>
          <p:cNvSpPr/>
          <p:nvPr>
            <p:ph type="pic" sz="quarter" idx="16"/>
          </p:nvPr>
        </p:nvSpPr>
        <p:spPr>
          <a:xfrm>
            <a:off x="7461698" y="821255"/>
            <a:ext cx="1117943" cy="12099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6" name="Shape 396"/>
          <p:cNvSpPr/>
          <p:nvPr>
            <p:ph type="pic" sz="quarter" idx="17"/>
          </p:nvPr>
        </p:nvSpPr>
        <p:spPr>
          <a:xfrm>
            <a:off x="7461698" y="4826844"/>
            <a:ext cx="1117943" cy="1209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7" name="Shape 397"/>
          <p:cNvSpPr/>
          <p:nvPr>
            <p:ph type="pic" sz="quarter" idx="18"/>
          </p:nvPr>
        </p:nvSpPr>
        <p:spPr>
          <a:xfrm>
            <a:off x="5640037" y="3919418"/>
            <a:ext cx="1117943" cy="12099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8" name="Shape 398"/>
          <p:cNvSpPr/>
          <p:nvPr>
            <p:ph type="pic" sz="quarter" idx="19"/>
          </p:nvPr>
        </p:nvSpPr>
        <p:spPr>
          <a:xfrm>
            <a:off x="9283358" y="3919418"/>
            <a:ext cx="1117943" cy="12099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6" name="Shape 406"/>
          <p:cNvSpPr/>
          <p:nvPr>
            <p:ph type="pic" sz="quarter" idx="13"/>
          </p:nvPr>
        </p:nvSpPr>
        <p:spPr>
          <a:xfrm>
            <a:off x="1790699" y="3254828"/>
            <a:ext cx="1538928" cy="16655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7" name="Shape 407"/>
          <p:cNvSpPr/>
          <p:nvPr>
            <p:ph type="pic" sz="quarter" idx="14"/>
          </p:nvPr>
        </p:nvSpPr>
        <p:spPr>
          <a:xfrm>
            <a:off x="3412671" y="3254828"/>
            <a:ext cx="1538927" cy="16655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8" name="Shape 408"/>
          <p:cNvSpPr/>
          <p:nvPr>
            <p:ph type="pic" sz="quarter" idx="15"/>
          </p:nvPr>
        </p:nvSpPr>
        <p:spPr>
          <a:xfrm>
            <a:off x="5034641" y="3254828"/>
            <a:ext cx="1538928" cy="16655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9" name="Shape 409"/>
          <p:cNvSpPr/>
          <p:nvPr>
            <p:ph type="pic" sz="quarter" idx="16"/>
          </p:nvPr>
        </p:nvSpPr>
        <p:spPr>
          <a:xfrm>
            <a:off x="4223656" y="1839684"/>
            <a:ext cx="1538928" cy="16655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0" name="Shape 410"/>
          <p:cNvSpPr/>
          <p:nvPr>
            <p:ph type="pic" sz="quarter" idx="17"/>
          </p:nvPr>
        </p:nvSpPr>
        <p:spPr>
          <a:xfrm>
            <a:off x="2601685" y="1839684"/>
            <a:ext cx="1538928" cy="16655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Shape 418"/>
          <p:cNvSpPr/>
          <p:nvPr>
            <p:ph type="pic" sz="quarter" idx="13"/>
          </p:nvPr>
        </p:nvSpPr>
        <p:spPr>
          <a:xfrm>
            <a:off x="5022272" y="2266950"/>
            <a:ext cx="2147455" cy="23241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6" name="Shape 426"/>
          <p:cNvSpPr/>
          <p:nvPr>
            <p:ph type="pic" sz="quarter" idx="13"/>
          </p:nvPr>
        </p:nvSpPr>
        <p:spPr>
          <a:xfrm>
            <a:off x="5448300" y="762000"/>
            <a:ext cx="1295400" cy="140195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7" name="Shape 427"/>
          <p:cNvSpPr/>
          <p:nvPr>
            <p:ph type="pic" sz="quarter" idx="14"/>
          </p:nvPr>
        </p:nvSpPr>
        <p:spPr>
          <a:xfrm>
            <a:off x="5448300" y="2728022"/>
            <a:ext cx="1295400" cy="14019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8" name="Shape 428"/>
          <p:cNvSpPr/>
          <p:nvPr>
            <p:ph type="pic" sz="quarter" idx="15"/>
          </p:nvPr>
        </p:nvSpPr>
        <p:spPr>
          <a:xfrm>
            <a:off x="5448300" y="4694044"/>
            <a:ext cx="1295400" cy="14019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6" name="Shape 436"/>
          <p:cNvSpPr/>
          <p:nvPr>
            <p:ph type="pic" sz="quarter" idx="13"/>
          </p:nvPr>
        </p:nvSpPr>
        <p:spPr>
          <a:xfrm>
            <a:off x="5448300" y="762000"/>
            <a:ext cx="1295400" cy="140195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7" name="Shape 437"/>
          <p:cNvSpPr/>
          <p:nvPr>
            <p:ph type="pic" sz="quarter" idx="14"/>
          </p:nvPr>
        </p:nvSpPr>
        <p:spPr>
          <a:xfrm>
            <a:off x="5022272" y="2734542"/>
            <a:ext cx="2147455" cy="23240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5" name="Shape 445"/>
          <p:cNvSpPr/>
          <p:nvPr>
            <p:ph type="pic" idx="13"/>
          </p:nvPr>
        </p:nvSpPr>
        <p:spPr>
          <a:xfrm>
            <a:off x="3664794" y="0"/>
            <a:ext cx="8527206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Shape 453"/>
          <p:cNvSpPr/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1" name="Shape 461"/>
          <p:cNvSpPr/>
          <p:nvPr>
            <p:ph type="pic" sz="quarter" idx="13"/>
          </p:nvPr>
        </p:nvSpPr>
        <p:spPr>
          <a:xfrm>
            <a:off x="6135623" y="685800"/>
            <a:ext cx="4265678" cy="269748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2" name="Shape 462"/>
          <p:cNvSpPr/>
          <p:nvPr>
            <p:ph type="pic" sz="quarter" idx="14"/>
          </p:nvPr>
        </p:nvSpPr>
        <p:spPr>
          <a:xfrm>
            <a:off x="6135623" y="3474720"/>
            <a:ext cx="4265678" cy="269748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3" name="Shape 463"/>
          <p:cNvSpPr/>
          <p:nvPr>
            <p:ph type="pic" sz="quarter" idx="15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4" name="Shape 464"/>
          <p:cNvSpPr/>
          <p:nvPr>
            <p:ph type="pic" sz="quarter" idx="16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Shape 472"/>
          <p:cNvSpPr/>
          <p:nvPr>
            <p:ph type="pic" sz="quarter" idx="13"/>
          </p:nvPr>
        </p:nvSpPr>
        <p:spPr>
          <a:xfrm>
            <a:off x="1790700" y="2866768"/>
            <a:ext cx="8610600" cy="112446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0" name="Shape 480"/>
          <p:cNvSpPr/>
          <p:nvPr>
            <p:ph type="pic" sz="quarter" idx="13"/>
          </p:nvPr>
        </p:nvSpPr>
        <p:spPr>
          <a:xfrm>
            <a:off x="981854" y="-7497"/>
            <a:ext cx="2044807" cy="18362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1" name="Shape 481"/>
          <p:cNvSpPr/>
          <p:nvPr>
            <p:ph type="pic" sz="quarter" idx="14"/>
          </p:nvPr>
        </p:nvSpPr>
        <p:spPr>
          <a:xfrm>
            <a:off x="981854" y="1828799"/>
            <a:ext cx="2044807" cy="18362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2" name="Shape 482"/>
          <p:cNvSpPr/>
          <p:nvPr>
            <p:ph type="pic" sz="quarter" idx="15"/>
          </p:nvPr>
        </p:nvSpPr>
        <p:spPr>
          <a:xfrm>
            <a:off x="3026660" y="-7497"/>
            <a:ext cx="2044807" cy="18362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3" name="Shape 483"/>
          <p:cNvSpPr/>
          <p:nvPr>
            <p:ph type="pic" sz="quarter" idx="16"/>
          </p:nvPr>
        </p:nvSpPr>
        <p:spPr>
          <a:xfrm>
            <a:off x="3026660" y="1828799"/>
            <a:ext cx="2044807" cy="18362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4" name="Shape 484"/>
          <p:cNvSpPr/>
          <p:nvPr>
            <p:ph type="pic" sz="quarter" idx="17"/>
          </p:nvPr>
        </p:nvSpPr>
        <p:spPr>
          <a:xfrm>
            <a:off x="5071466" y="-7497"/>
            <a:ext cx="2044806" cy="18362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5" name="Shape 485"/>
          <p:cNvSpPr/>
          <p:nvPr>
            <p:ph type="pic" sz="quarter" idx="18"/>
          </p:nvPr>
        </p:nvSpPr>
        <p:spPr>
          <a:xfrm>
            <a:off x="5071466" y="1828799"/>
            <a:ext cx="2044806" cy="18362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6" name="Shape 486"/>
          <p:cNvSpPr/>
          <p:nvPr>
            <p:ph type="pic" sz="quarter" idx="19"/>
          </p:nvPr>
        </p:nvSpPr>
        <p:spPr>
          <a:xfrm>
            <a:off x="7116271" y="-7497"/>
            <a:ext cx="2044806" cy="18362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7" name="Shape 487"/>
          <p:cNvSpPr/>
          <p:nvPr>
            <p:ph type="pic" sz="quarter" idx="20"/>
          </p:nvPr>
        </p:nvSpPr>
        <p:spPr>
          <a:xfrm>
            <a:off x="7116271" y="1828799"/>
            <a:ext cx="2044806" cy="18362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8" name="Shape 488"/>
          <p:cNvSpPr/>
          <p:nvPr>
            <p:ph type="pic" sz="quarter" idx="21"/>
          </p:nvPr>
        </p:nvSpPr>
        <p:spPr>
          <a:xfrm>
            <a:off x="9161074" y="-7497"/>
            <a:ext cx="2044806" cy="18362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9" name="Shape 489"/>
          <p:cNvSpPr/>
          <p:nvPr>
            <p:ph type="pic" sz="quarter" idx="22"/>
          </p:nvPr>
        </p:nvSpPr>
        <p:spPr>
          <a:xfrm>
            <a:off x="9161074" y="1828799"/>
            <a:ext cx="2044806" cy="18362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0" name="Shape 490"/>
          <p:cNvSpPr/>
          <p:nvPr>
            <p:ph type="pic" sz="quarter" idx="23"/>
          </p:nvPr>
        </p:nvSpPr>
        <p:spPr>
          <a:xfrm>
            <a:off x="11205882" y="-7497"/>
            <a:ext cx="2044806" cy="18362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1" name="Shape 491"/>
          <p:cNvSpPr/>
          <p:nvPr>
            <p:ph type="pic" sz="quarter" idx="24"/>
          </p:nvPr>
        </p:nvSpPr>
        <p:spPr>
          <a:xfrm>
            <a:off x="11205882" y="1828799"/>
            <a:ext cx="2044806" cy="18362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2" name="Shape 492"/>
          <p:cNvSpPr/>
          <p:nvPr>
            <p:ph type="pic" sz="quarter" idx="25"/>
          </p:nvPr>
        </p:nvSpPr>
        <p:spPr>
          <a:xfrm>
            <a:off x="-1062952" y="-7497"/>
            <a:ext cx="2044806" cy="18362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3" name="Shape 493"/>
          <p:cNvSpPr/>
          <p:nvPr>
            <p:ph type="pic" sz="quarter" idx="26"/>
          </p:nvPr>
        </p:nvSpPr>
        <p:spPr>
          <a:xfrm>
            <a:off x="-1062952" y="1828799"/>
            <a:ext cx="2044806" cy="18362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4" name="Shape 494"/>
          <p:cNvSpPr/>
          <p:nvPr/>
        </p:nvSpPr>
        <p:spPr>
          <a:xfrm>
            <a:off x="0" y="3665092"/>
            <a:ext cx="12192000" cy="31929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Shape 58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59" name="Shape 59"/>
          <p:cNvSpPr/>
          <p:nvPr>
            <p:ph type="pic" sz="quarter" idx="13"/>
          </p:nvPr>
        </p:nvSpPr>
        <p:spPr>
          <a:xfrm>
            <a:off x="0" y="3818237"/>
            <a:ext cx="3054096" cy="193383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" name="Shape 60"/>
          <p:cNvSpPr/>
          <p:nvPr>
            <p:ph type="pic" sz="quarter" idx="14"/>
          </p:nvPr>
        </p:nvSpPr>
        <p:spPr>
          <a:xfrm>
            <a:off x="3054095" y="3818237"/>
            <a:ext cx="3054097" cy="193383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" name="Shape 61"/>
          <p:cNvSpPr/>
          <p:nvPr>
            <p:ph type="pic" sz="quarter" idx="15"/>
          </p:nvPr>
        </p:nvSpPr>
        <p:spPr>
          <a:xfrm>
            <a:off x="6108191" y="3818237"/>
            <a:ext cx="3054097" cy="193383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2" name="Shape 62"/>
          <p:cNvSpPr/>
          <p:nvPr>
            <p:ph type="pic" sz="quarter" idx="16"/>
          </p:nvPr>
        </p:nvSpPr>
        <p:spPr>
          <a:xfrm>
            <a:off x="9162288" y="3818237"/>
            <a:ext cx="3054096" cy="193383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2" name="Shape 502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pic>
        <p:nvPicPr>
          <p:cNvPr id="50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2145" y="3626067"/>
            <a:ext cx="2827710" cy="5764927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/>
          <p:nvPr>
            <p:ph type="pic" sz="quarter" idx="13"/>
          </p:nvPr>
        </p:nvSpPr>
        <p:spPr>
          <a:xfrm>
            <a:off x="4867207" y="4357947"/>
            <a:ext cx="2452499" cy="433561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Shape 512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513" name="Shape 513"/>
          <p:cNvSpPr/>
          <p:nvPr>
            <p:ph type="pic" sz="quarter" idx="13"/>
          </p:nvPr>
        </p:nvSpPr>
        <p:spPr>
          <a:xfrm>
            <a:off x="7156609" y="2618413"/>
            <a:ext cx="1538403" cy="2731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4" name="Shape 514"/>
          <p:cNvSpPr/>
          <p:nvPr>
            <p:ph type="pic" sz="quarter" idx="14"/>
          </p:nvPr>
        </p:nvSpPr>
        <p:spPr>
          <a:xfrm>
            <a:off x="3496986" y="2618413"/>
            <a:ext cx="1538403" cy="2731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5" name="Shape 515"/>
          <p:cNvSpPr/>
          <p:nvPr>
            <p:ph type="pic" sz="quarter" idx="15"/>
          </p:nvPr>
        </p:nvSpPr>
        <p:spPr>
          <a:xfrm>
            <a:off x="1790699" y="2618413"/>
            <a:ext cx="1538404" cy="2731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6" name="Shape 516"/>
          <p:cNvSpPr/>
          <p:nvPr>
            <p:ph type="pic" sz="quarter" idx="16"/>
          </p:nvPr>
        </p:nvSpPr>
        <p:spPr>
          <a:xfrm>
            <a:off x="8862897" y="2618413"/>
            <a:ext cx="1538403" cy="2731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51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6874" y="2160820"/>
            <a:ext cx="1781851" cy="3632707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Shape 518"/>
          <p:cNvSpPr/>
          <p:nvPr>
            <p:ph type="pic" sz="quarter" idx="17"/>
          </p:nvPr>
        </p:nvSpPr>
        <p:spPr>
          <a:xfrm>
            <a:off x="5327672" y="2618414"/>
            <a:ext cx="1538403" cy="27309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6" name="Shape 526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pic>
        <p:nvPicPr>
          <p:cNvPr id="52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3906" y="3536413"/>
            <a:ext cx="2179622" cy="444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hape 529"/>
          <p:cNvSpPr/>
          <p:nvPr>
            <p:ph type="pic" sz="quarter" idx="13"/>
          </p:nvPr>
        </p:nvSpPr>
        <p:spPr>
          <a:xfrm>
            <a:off x="6318194" y="4080738"/>
            <a:ext cx="1898128" cy="33624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0" name="Shape 530"/>
          <p:cNvSpPr/>
          <p:nvPr>
            <p:ph type="pic" sz="quarter" idx="14"/>
          </p:nvPr>
        </p:nvSpPr>
        <p:spPr>
          <a:xfrm>
            <a:off x="3683637" y="3696392"/>
            <a:ext cx="2189832" cy="388771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1" name="Shape 531"/>
          <p:cNvSpPr/>
          <p:nvPr/>
        </p:nvSpPr>
        <p:spPr>
          <a:xfrm>
            <a:off x="4453988" y="3502567"/>
            <a:ext cx="660401" cy="133928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8342" y="-963828"/>
            <a:ext cx="5339880" cy="912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1386" y="1512391"/>
            <a:ext cx="1942649" cy="396053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541"/>
          <p:cNvSpPr/>
          <p:nvPr>
            <p:ph type="pic" sz="quarter" idx="13"/>
          </p:nvPr>
        </p:nvSpPr>
        <p:spPr>
          <a:xfrm>
            <a:off x="3069987" y="1999165"/>
            <a:ext cx="1727363" cy="300795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9" name="Shape 549"/>
          <p:cNvSpPr/>
          <p:nvPr>
            <p:ph type="pic" sz="quarter" idx="13"/>
          </p:nvPr>
        </p:nvSpPr>
        <p:spPr>
          <a:xfrm>
            <a:off x="3300984" y="4215384"/>
            <a:ext cx="2093977" cy="372160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50" name="Shape 550"/>
          <p:cNvSpPr/>
          <p:nvPr>
            <p:ph type="pic" sz="quarter" idx="14"/>
          </p:nvPr>
        </p:nvSpPr>
        <p:spPr>
          <a:xfrm>
            <a:off x="5112553" y="3076055"/>
            <a:ext cx="2093977" cy="372160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51" name="Shape 551"/>
          <p:cNvSpPr/>
          <p:nvPr>
            <p:ph type="pic" sz="quarter" idx="15"/>
          </p:nvPr>
        </p:nvSpPr>
        <p:spPr>
          <a:xfrm>
            <a:off x="8685085" y="820709"/>
            <a:ext cx="2093977" cy="372160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52" name="Shape 552"/>
          <p:cNvSpPr/>
          <p:nvPr>
            <p:ph type="pic" sz="quarter" idx="16"/>
          </p:nvPr>
        </p:nvSpPr>
        <p:spPr>
          <a:xfrm>
            <a:off x="10487042" y="-311247"/>
            <a:ext cx="2093977" cy="372160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553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4161" y="2213355"/>
            <a:ext cx="5203862" cy="336031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/>
          <p:nvPr>
            <p:ph type="pic" sz="quarter" idx="17"/>
          </p:nvPr>
        </p:nvSpPr>
        <p:spPr>
          <a:xfrm>
            <a:off x="7016274" y="1791062"/>
            <a:ext cx="1901953" cy="393192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3353" y="-677528"/>
            <a:ext cx="2179781" cy="4258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9322" y="1094121"/>
            <a:ext cx="2179781" cy="4258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2976" y="-392323"/>
            <a:ext cx="2179781" cy="4258278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Shape 565"/>
          <p:cNvSpPr/>
          <p:nvPr>
            <p:ph type="pic" sz="quarter" idx="13"/>
          </p:nvPr>
        </p:nvSpPr>
        <p:spPr>
          <a:xfrm>
            <a:off x="4246988" y="-22860"/>
            <a:ext cx="1659301" cy="294894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66" name="Shape 566"/>
          <p:cNvSpPr/>
          <p:nvPr>
            <p:ph type="pic" sz="quarter" idx="14"/>
          </p:nvPr>
        </p:nvSpPr>
        <p:spPr>
          <a:xfrm>
            <a:off x="6299984" y="1748789"/>
            <a:ext cx="1659301" cy="294894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67" name="Shape 567"/>
          <p:cNvSpPr/>
          <p:nvPr>
            <p:ph type="pic" sz="quarter" idx="15"/>
          </p:nvPr>
        </p:nvSpPr>
        <p:spPr>
          <a:xfrm>
            <a:off x="8326256" y="262890"/>
            <a:ext cx="1659301" cy="294894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5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069616" y="628715"/>
            <a:ext cx="4939394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5088" y="2191658"/>
            <a:ext cx="1998959" cy="4075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7619" y="1941731"/>
            <a:ext cx="2175812" cy="432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image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7908" y="4040025"/>
            <a:ext cx="1243446" cy="2404318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Shape 579"/>
          <p:cNvSpPr/>
          <p:nvPr>
            <p:ph type="pic" sz="quarter" idx="13"/>
          </p:nvPr>
        </p:nvSpPr>
        <p:spPr>
          <a:xfrm>
            <a:off x="5894173" y="2693774"/>
            <a:ext cx="1771048" cy="311330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0" name="Shape 580"/>
          <p:cNvSpPr/>
          <p:nvPr>
            <p:ph type="pic" sz="quarter" idx="14"/>
          </p:nvPr>
        </p:nvSpPr>
        <p:spPr>
          <a:xfrm>
            <a:off x="3265039" y="2323070"/>
            <a:ext cx="2001319" cy="35740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1" name="Shape 581"/>
          <p:cNvSpPr/>
          <p:nvPr>
            <p:ph type="pic" sz="quarter" idx="15"/>
          </p:nvPr>
        </p:nvSpPr>
        <p:spPr>
          <a:xfrm>
            <a:off x="1822121" y="4762701"/>
            <a:ext cx="774385" cy="9633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2" name="Shape 582"/>
          <p:cNvSpPr/>
          <p:nvPr>
            <p:ph type="pic" sz="half" idx="16"/>
          </p:nvPr>
        </p:nvSpPr>
        <p:spPr>
          <a:xfrm>
            <a:off x="8872150" y="2075937"/>
            <a:ext cx="5278352" cy="396553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3" name="Shape 583"/>
          <p:cNvSpPr/>
          <p:nvPr/>
        </p:nvSpPr>
        <p:spPr>
          <a:xfrm>
            <a:off x="3904734" y="2154587"/>
            <a:ext cx="691980" cy="131413"/>
          </a:xfrm>
          <a:prstGeom prst="rect">
            <a:avLst/>
          </a:prstGeom>
          <a:solidFill>
            <a:srgbClr val="F4F4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1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7685" y="2603823"/>
            <a:ext cx="2042126" cy="3948639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Shape 592"/>
          <p:cNvSpPr/>
          <p:nvPr>
            <p:ph type="pic" sz="quarter" idx="13"/>
          </p:nvPr>
        </p:nvSpPr>
        <p:spPr>
          <a:xfrm>
            <a:off x="3763247" y="3776731"/>
            <a:ext cx="1271781" cy="15820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593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2973" y="2603823"/>
            <a:ext cx="2042126" cy="3948639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Shape 594"/>
          <p:cNvSpPr/>
          <p:nvPr>
            <p:ph type="pic" sz="quarter" idx="14"/>
          </p:nvPr>
        </p:nvSpPr>
        <p:spPr>
          <a:xfrm>
            <a:off x="7198535" y="3776731"/>
            <a:ext cx="1271781" cy="15820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595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3222" y="2406390"/>
            <a:ext cx="2246338" cy="4343503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Shape 596"/>
          <p:cNvSpPr/>
          <p:nvPr>
            <p:ph type="pic" sz="quarter" idx="15"/>
          </p:nvPr>
        </p:nvSpPr>
        <p:spPr>
          <a:xfrm>
            <a:off x="5417303" y="3697630"/>
            <a:ext cx="1398959" cy="174024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7" name="Shape 597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5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199075" y="98778"/>
            <a:ext cx="493939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Shape 606"/>
          <p:cNvSpPr/>
          <p:nvPr>
            <p:ph type="pic" sz="half" idx="13"/>
          </p:nvPr>
        </p:nvSpPr>
        <p:spPr>
          <a:xfrm>
            <a:off x="-396540" y="1546000"/>
            <a:ext cx="5278352" cy="396553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4" name="Shape 614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pic>
        <p:nvPicPr>
          <p:cNvPr id="61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799" y="3416530"/>
            <a:ext cx="10058401" cy="603025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Shape 616"/>
          <p:cNvSpPr/>
          <p:nvPr>
            <p:ph type="pic" idx="13"/>
          </p:nvPr>
        </p:nvSpPr>
        <p:spPr>
          <a:xfrm>
            <a:off x="2235208" y="3875315"/>
            <a:ext cx="7725221" cy="4795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" name="Shape 70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71" name="Shape 71"/>
          <p:cNvSpPr/>
          <p:nvPr>
            <p:ph type="pic" sz="quarter" idx="13"/>
          </p:nvPr>
        </p:nvSpPr>
        <p:spPr>
          <a:xfrm>
            <a:off x="1864841" y="2469774"/>
            <a:ext cx="1697413" cy="165347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2" name="Shape 72"/>
          <p:cNvSpPr/>
          <p:nvPr>
            <p:ph type="pic" sz="quarter" idx="14"/>
          </p:nvPr>
        </p:nvSpPr>
        <p:spPr>
          <a:xfrm>
            <a:off x="4124959" y="2469774"/>
            <a:ext cx="1697412" cy="165347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3" name="Shape 73"/>
          <p:cNvSpPr/>
          <p:nvPr>
            <p:ph type="pic" sz="quarter" idx="15"/>
          </p:nvPr>
        </p:nvSpPr>
        <p:spPr>
          <a:xfrm>
            <a:off x="6385078" y="2469774"/>
            <a:ext cx="1697412" cy="165347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4" name="Shape 74"/>
          <p:cNvSpPr/>
          <p:nvPr>
            <p:ph type="pic" sz="quarter" idx="16"/>
          </p:nvPr>
        </p:nvSpPr>
        <p:spPr>
          <a:xfrm>
            <a:off x="8645196" y="2469774"/>
            <a:ext cx="1697412" cy="165347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4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8506" y="1887002"/>
            <a:ext cx="6641557" cy="3899528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Shape 625"/>
          <p:cNvSpPr/>
          <p:nvPr>
            <p:ph type="pic" sz="quarter" idx="13"/>
          </p:nvPr>
        </p:nvSpPr>
        <p:spPr>
          <a:xfrm>
            <a:off x="5666128" y="2131266"/>
            <a:ext cx="5026767" cy="316395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26" name="Shape 626"/>
          <p:cNvSpPr/>
          <p:nvPr/>
        </p:nvSpPr>
        <p:spPr>
          <a:xfrm>
            <a:off x="7849085" y="5426678"/>
            <a:ext cx="660401" cy="138911"/>
          </a:xfrm>
          <a:prstGeom prst="rect">
            <a:avLst/>
          </a:prstGeom>
          <a:solidFill>
            <a:srgbClr val="1F1C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4" name="Shape 634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635" name="Shape 635"/>
          <p:cNvSpPr/>
          <p:nvPr>
            <p:ph type="pic" sz="quarter" idx="13"/>
          </p:nvPr>
        </p:nvSpPr>
        <p:spPr>
          <a:xfrm>
            <a:off x="4360086" y="2099849"/>
            <a:ext cx="3471828" cy="347182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36" name="Shape 636"/>
          <p:cNvSpPr/>
          <p:nvPr>
            <p:ph type="pic" sz="quarter" idx="14"/>
          </p:nvPr>
        </p:nvSpPr>
        <p:spPr>
          <a:xfrm>
            <a:off x="685800" y="2099849"/>
            <a:ext cx="3471827" cy="347182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37" name="Shape 637"/>
          <p:cNvSpPr/>
          <p:nvPr>
            <p:ph type="pic" sz="quarter" idx="15"/>
          </p:nvPr>
        </p:nvSpPr>
        <p:spPr>
          <a:xfrm>
            <a:off x="8034373" y="2099849"/>
            <a:ext cx="3471827" cy="347182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45" name="Shape 645"/>
          <p:cNvSpPr/>
          <p:nvPr>
            <p:ph type="pic" sz="quarter" idx="14"/>
          </p:nvPr>
        </p:nvSpPr>
        <p:spPr>
          <a:xfrm>
            <a:off x="7304183" y="1717588"/>
            <a:ext cx="3097117" cy="34228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46" name="Shape 646"/>
          <p:cNvSpPr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b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4" name="Shape 654"/>
          <p:cNvSpPr/>
          <p:nvPr>
            <p:ph type="pic" sz="quarter" idx="13"/>
          </p:nvPr>
        </p:nvSpPr>
        <p:spPr>
          <a:xfrm>
            <a:off x="5391665" y="694448"/>
            <a:ext cx="2108887" cy="239165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55" name="Shape 655"/>
          <p:cNvSpPr/>
          <p:nvPr>
            <p:ph type="pic" sz="quarter" idx="14"/>
          </p:nvPr>
        </p:nvSpPr>
        <p:spPr>
          <a:xfrm>
            <a:off x="8292413" y="3086100"/>
            <a:ext cx="2108887" cy="30861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3" name="Shape 663"/>
          <p:cNvSpPr/>
          <p:nvPr>
            <p:ph type="pic" sz="quarter" idx="13"/>
          </p:nvPr>
        </p:nvSpPr>
        <p:spPr>
          <a:xfrm>
            <a:off x="8292413" y="3086100"/>
            <a:ext cx="2108887" cy="30861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64" name="Shape 664"/>
          <p:cNvSpPr/>
          <p:nvPr>
            <p:ph type="pic" sz="quarter" idx="14"/>
          </p:nvPr>
        </p:nvSpPr>
        <p:spPr>
          <a:xfrm>
            <a:off x="5041556" y="685800"/>
            <a:ext cx="2108888" cy="30861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65" name="Shape 665"/>
          <p:cNvSpPr/>
          <p:nvPr>
            <p:ph type="pic" sz="quarter" idx="15"/>
          </p:nvPr>
        </p:nvSpPr>
        <p:spPr>
          <a:xfrm>
            <a:off x="1790700" y="3086100"/>
            <a:ext cx="2108887" cy="30861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3" name="Shape 673"/>
          <p:cNvSpPr/>
          <p:nvPr>
            <p:ph type="pic" sz="quarter" idx="13"/>
          </p:nvPr>
        </p:nvSpPr>
        <p:spPr>
          <a:xfrm>
            <a:off x="1790699" y="3429000"/>
            <a:ext cx="2865739" cy="2743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74" name="Shape 674"/>
          <p:cNvSpPr/>
          <p:nvPr>
            <p:ph type="pic" sz="quarter" idx="14"/>
          </p:nvPr>
        </p:nvSpPr>
        <p:spPr>
          <a:xfrm>
            <a:off x="4663130" y="685800"/>
            <a:ext cx="2865739" cy="2743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75" name="Shape 675"/>
          <p:cNvSpPr/>
          <p:nvPr>
            <p:ph type="pic" sz="quarter" idx="15"/>
          </p:nvPr>
        </p:nvSpPr>
        <p:spPr>
          <a:xfrm>
            <a:off x="7528869" y="3429000"/>
            <a:ext cx="2865739" cy="2743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3" name="Shape 683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>
            <a:normAutofit fontScale="100000" lnSpcReduction="0"/>
          </a:bodyPr>
          <a:lstStyle>
            <a:lvl1pPr algn="ctr">
              <a:defRPr sz="3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1" name="Shape 691"/>
          <p:cNvSpPr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" name="Shape 89"/>
          <p:cNvSpPr/>
          <p:nvPr>
            <p:ph type="pic" sz="quarter" idx="13"/>
          </p:nvPr>
        </p:nvSpPr>
        <p:spPr>
          <a:xfrm>
            <a:off x="4767049" y="1415144"/>
            <a:ext cx="2657902" cy="2657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" name="Shape 97"/>
          <p:cNvSpPr/>
          <p:nvPr>
            <p:ph type="pic" sz="quarter" idx="13"/>
          </p:nvPr>
        </p:nvSpPr>
        <p:spPr>
          <a:xfrm>
            <a:off x="6096000" y="1569307"/>
            <a:ext cx="2954296" cy="37193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Shape 3"/>
          <p:cNvSpPr/>
          <p:nvPr/>
        </p:nvSpPr>
        <p:spPr>
          <a:xfrm>
            <a:off x="685799" y="603323"/>
            <a:ext cx="77894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pc="300" sz="1200">
                <a:solidFill>
                  <a:srgbClr val="BF4C9D"/>
                </a:solidFill>
                <a:latin typeface="Titillium Bd"/>
                <a:ea typeface="Titillium Bd"/>
                <a:cs typeface="Titillium Bd"/>
                <a:sym typeface="Titillium Bd"/>
              </a:defRPr>
            </a:lvl1pPr>
          </a:lstStyle>
          <a:p>
            <a:pPr/>
            <a:r>
              <a:t>POWER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tillium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5.png"/><Relationship Id="rId3" Type="http://schemas.openxmlformats.org/officeDocument/2006/relationships/image" Target="../media/image1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5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.bmp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1.bmp"/><Relationship Id="rId3" Type="http://schemas.openxmlformats.org/officeDocument/2006/relationships/image" Target="../media/image2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pbrian/DistanceApp" TargetMode="External"/><Relationship Id="rId3" Type="http://schemas.openxmlformats.org/officeDocument/2006/relationships/hyperlink" Target="https://github.com/dpbrian/Project-Distance_Detection_App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15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1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7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type="sldNum" sz="quarter" idx="2"/>
          </p:nvPr>
        </p:nvSpPr>
        <p:spPr>
          <a:xfrm>
            <a:off x="594015" y="599192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1" name="Placeholder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2" name="Shape 702"/>
          <p:cNvSpPr/>
          <p:nvPr/>
        </p:nvSpPr>
        <p:spPr>
          <a:xfrm rot="8597967">
            <a:off x="6021771" y="2189264"/>
            <a:ext cx="2804568" cy="2731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/>
          </a:gra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3" name="Shape 703"/>
          <p:cNvSpPr/>
          <p:nvPr/>
        </p:nvSpPr>
        <p:spPr>
          <a:xfrm rot="9013392">
            <a:off x="6061033" y="2227508"/>
            <a:ext cx="2726045" cy="265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4" name="Shape 704"/>
          <p:cNvSpPr/>
          <p:nvPr/>
        </p:nvSpPr>
        <p:spPr>
          <a:xfrm>
            <a:off x="5867398" y="2911932"/>
            <a:ext cx="2545538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70000"/>
              </a:lnSpc>
              <a:defRPr sz="3200">
                <a:solidFill>
                  <a:srgbClr val="FFFFFF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pPr>
            <a:r>
              <a:t>DISTANCE</a:t>
            </a:r>
          </a:p>
          <a:p>
            <a:pPr algn="r">
              <a:lnSpc>
                <a:spcPct val="70000"/>
              </a:lnSpc>
              <a:defRPr sz="3200">
                <a:solidFill>
                  <a:srgbClr val="FFFFFF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pPr>
            <a:r>
              <a:t>DETECTION</a:t>
            </a:r>
          </a:p>
          <a:p>
            <a:pPr algn="r">
              <a:lnSpc>
                <a:spcPct val="70000"/>
              </a:lnSpc>
              <a:defRPr sz="3200">
                <a:solidFill>
                  <a:srgbClr val="FFFFFF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pPr>
            <a:r>
              <a:t>DEVICE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2" presetID="18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>
                                        <p:cTn id="7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/>
        </p:nvSpPr>
        <p:spPr>
          <a:xfrm>
            <a:off x="1206639" y="1133705"/>
            <a:ext cx="368481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3200">
                <a:solidFill>
                  <a:srgbClr val="FFFFFF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/>
            <a:r>
              <a:t>Functional</a:t>
            </a:r>
          </a:p>
        </p:txBody>
      </p:sp>
      <p:sp>
        <p:nvSpPr>
          <p:cNvPr id="891" name="Shape 891"/>
          <p:cNvSpPr/>
          <p:nvPr/>
        </p:nvSpPr>
        <p:spPr>
          <a:xfrm>
            <a:off x="8061266" y="2102045"/>
            <a:ext cx="3107616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/>
            </a:pPr>
            <a:r>
              <a:t>- Display a disclaimer: “user should not rely on the application and that the developer do not take fault in any accidents” at startup.</a:t>
            </a:r>
          </a:p>
          <a:p>
            <a:pPr>
              <a:defRPr sz="1600"/>
            </a:pPr>
            <a:r>
              <a:t>- Device and apps should work reliably and smoothly.</a:t>
            </a:r>
          </a:p>
          <a:p>
            <a:pPr>
              <a:defRPr sz="1600"/>
            </a:pPr>
            <a:br/>
          </a:p>
        </p:txBody>
      </p:sp>
      <p:sp>
        <p:nvSpPr>
          <p:cNvPr id="892" name="Shape 892"/>
          <p:cNvSpPr/>
          <p:nvPr/>
        </p:nvSpPr>
        <p:spPr>
          <a:xfrm>
            <a:off x="4483544" y="2319414"/>
            <a:ext cx="2045003" cy="221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fill="norm" stroke="1" extrusionOk="0">
                <a:moveTo>
                  <a:pt x="0" y="7473"/>
                </a:moveTo>
                <a:cubicBezTo>
                  <a:pt x="0" y="6080"/>
                  <a:pt x="1085" y="4369"/>
                  <a:pt x="2412" y="3671"/>
                </a:cubicBezTo>
                <a:lnTo>
                  <a:pt x="8389" y="524"/>
                </a:lnTo>
                <a:cubicBezTo>
                  <a:pt x="9715" y="-174"/>
                  <a:pt x="11885" y="-174"/>
                  <a:pt x="13211" y="524"/>
                </a:cubicBezTo>
                <a:lnTo>
                  <a:pt x="19188" y="3671"/>
                </a:lnTo>
                <a:cubicBezTo>
                  <a:pt x="20515" y="4369"/>
                  <a:pt x="21600" y="6080"/>
                  <a:pt x="21600" y="7473"/>
                </a:cubicBezTo>
                <a:lnTo>
                  <a:pt x="21600" y="13779"/>
                </a:lnTo>
                <a:cubicBezTo>
                  <a:pt x="21600" y="15172"/>
                  <a:pt x="20515" y="16883"/>
                  <a:pt x="19188" y="17581"/>
                </a:cubicBezTo>
                <a:lnTo>
                  <a:pt x="13211" y="20728"/>
                </a:lnTo>
                <a:cubicBezTo>
                  <a:pt x="11885" y="21426"/>
                  <a:pt x="9715" y="21426"/>
                  <a:pt x="8389" y="20728"/>
                </a:cubicBezTo>
                <a:lnTo>
                  <a:pt x="2412" y="17581"/>
                </a:lnTo>
                <a:cubicBezTo>
                  <a:pt x="1085" y="16883"/>
                  <a:pt x="0" y="15172"/>
                  <a:pt x="0" y="13779"/>
                </a:cubicBezTo>
                <a:lnTo>
                  <a:pt x="0" y="7473"/>
                </a:lnTo>
                <a:close/>
              </a:path>
            </a:pathLst>
          </a:custGeom>
          <a:ln w="152400">
            <a:solidFill>
              <a:srgbClr val="BF4C9D">
                <a:alpha val="25000"/>
              </a:srgb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3" name="Shape 893"/>
          <p:cNvSpPr/>
          <p:nvPr/>
        </p:nvSpPr>
        <p:spPr>
          <a:xfrm>
            <a:off x="685799" y="603323"/>
            <a:ext cx="77894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pc="300" sz="1200">
                <a:solidFill>
                  <a:srgbClr val="BF4C9D"/>
                </a:solidFill>
                <a:latin typeface="Titillium Bd"/>
                <a:ea typeface="Titillium Bd"/>
                <a:cs typeface="Titillium Bd"/>
                <a:sym typeface="Titillium Bd"/>
              </a:defRPr>
            </a:lvl1pPr>
          </a:lstStyle>
          <a:p>
            <a:pPr/>
            <a:r>
              <a:t>POWER</a:t>
            </a:r>
          </a:p>
        </p:txBody>
      </p:sp>
      <p:pic>
        <p:nvPicPr>
          <p:cNvPr id="894" name="Placeholder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7" b="3"/>
          <a:stretch>
            <a:fillRect/>
          </a:stretch>
        </p:blipFill>
        <p:spPr>
          <a:xfrm>
            <a:off x="4710555" y="2562589"/>
            <a:ext cx="1600994" cy="1732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9926" y="0"/>
                  <a:pt x="9054" y="180"/>
                  <a:pt x="8390" y="534"/>
                </a:cubicBezTo>
                <a:lnTo>
                  <a:pt x="2410" y="3730"/>
                </a:lnTo>
                <a:cubicBezTo>
                  <a:pt x="1082" y="4440"/>
                  <a:pt x="0" y="6178"/>
                  <a:pt x="0" y="7594"/>
                </a:cubicBezTo>
                <a:lnTo>
                  <a:pt x="0" y="14006"/>
                </a:lnTo>
                <a:cubicBezTo>
                  <a:pt x="0" y="15422"/>
                  <a:pt x="1082" y="17160"/>
                  <a:pt x="2410" y="17870"/>
                </a:cubicBezTo>
                <a:lnTo>
                  <a:pt x="8390" y="21071"/>
                </a:lnTo>
                <a:cubicBezTo>
                  <a:pt x="9054" y="21425"/>
                  <a:pt x="9926" y="21600"/>
                  <a:pt x="10800" y="21600"/>
                </a:cubicBezTo>
                <a:cubicBezTo>
                  <a:pt x="11674" y="21600"/>
                  <a:pt x="12546" y="21425"/>
                  <a:pt x="13210" y="21071"/>
                </a:cubicBezTo>
                <a:lnTo>
                  <a:pt x="19190" y="17870"/>
                </a:lnTo>
                <a:cubicBezTo>
                  <a:pt x="20518" y="17160"/>
                  <a:pt x="21600" y="15422"/>
                  <a:pt x="21600" y="14006"/>
                </a:cubicBezTo>
                <a:lnTo>
                  <a:pt x="21600" y="7594"/>
                </a:lnTo>
                <a:cubicBezTo>
                  <a:pt x="21600" y="6178"/>
                  <a:pt x="20518" y="4440"/>
                  <a:pt x="19190" y="3730"/>
                </a:cubicBezTo>
                <a:lnTo>
                  <a:pt x="13210" y="534"/>
                </a:lnTo>
                <a:cubicBezTo>
                  <a:pt x="12546" y="180"/>
                  <a:pt x="11674" y="0"/>
                  <a:pt x="10800" y="0"/>
                </a:cubicBezTo>
                <a:close/>
              </a:path>
            </a:pathLst>
          </a:custGeom>
        </p:spPr>
      </p:pic>
      <p:sp>
        <p:nvSpPr>
          <p:cNvPr id="895" name="Shape 895"/>
          <p:cNvSpPr/>
          <p:nvPr/>
        </p:nvSpPr>
        <p:spPr>
          <a:xfrm>
            <a:off x="976552" y="2102045"/>
            <a:ext cx="3107616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>
              <a:buSzPct val="100000"/>
              <a:buChar char="-"/>
              <a:defRPr sz="1600">
                <a:solidFill>
                  <a:srgbClr val="FFFFFF"/>
                </a:solidFill>
              </a:defRPr>
            </a:pPr>
            <a:r>
              <a:t>Android System 4.0+ compatibility.</a:t>
            </a:r>
          </a:p>
          <a:p>
            <a:pPr marL="285750" indent="-285750">
              <a:buSzPct val="100000"/>
              <a:buChar char="-"/>
              <a:defRPr sz="1600">
                <a:solidFill>
                  <a:srgbClr val="FFFFFF"/>
                </a:solidFill>
              </a:defRPr>
            </a:pPr>
            <a:r>
              <a:t>Distance is displayed at the push of a button</a:t>
            </a:r>
          </a:p>
          <a:p>
            <a:pPr marL="285750" indent="-285750">
              <a:buSzPct val="100000"/>
              <a:buChar char="-"/>
              <a:defRPr sz="1600">
                <a:solidFill>
                  <a:srgbClr val="FFFFFF"/>
                </a:solidFill>
              </a:defRPr>
            </a:pPr>
            <a:r>
              <a:t>Bluetooth connection is established at the beginning of the apps launch</a:t>
            </a:r>
          </a:p>
          <a:p>
            <a:pPr marL="285750" indent="-285750">
              <a:buSzPct val="100000"/>
              <a:buChar char="-"/>
              <a:defRPr sz="1600">
                <a:solidFill>
                  <a:srgbClr val="FFFFFF"/>
                </a:solidFill>
              </a:defRPr>
            </a:pPr>
            <a:r>
              <a:t>App alerts user by a sound if they are too close.</a:t>
            </a:r>
          </a:p>
          <a:p>
            <a:pPr marL="285750" indent="-285750">
              <a:buSzPct val="100000"/>
              <a:buChar char="-"/>
              <a:defRPr sz="1600">
                <a:solidFill>
                  <a:srgbClr val="FFFFFF"/>
                </a:solidFill>
              </a:defRPr>
            </a:pPr>
            <a:r>
              <a:t>User is able to turn the device on and off from the phone</a:t>
            </a:r>
          </a:p>
        </p:txBody>
      </p:sp>
      <p:sp>
        <p:nvSpPr>
          <p:cNvPr id="896" name="Shape 896"/>
          <p:cNvSpPr/>
          <p:nvPr/>
        </p:nvSpPr>
        <p:spPr>
          <a:xfrm>
            <a:off x="8061266" y="5428686"/>
            <a:ext cx="368481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3200"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/>
            <a:r>
              <a:t>Non-functional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type="sldNum" sz="quarter" idx="2"/>
          </p:nvPr>
        </p:nvSpPr>
        <p:spPr>
          <a:xfrm>
            <a:off x="594015" y="5991924"/>
            <a:ext cx="26532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9" name="Shape 899"/>
          <p:cNvSpPr/>
          <p:nvPr/>
        </p:nvSpPr>
        <p:spPr>
          <a:xfrm>
            <a:off x="8506404" y="4023743"/>
            <a:ext cx="373453" cy="373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00" name="Shape 900"/>
          <p:cNvSpPr/>
          <p:nvPr/>
        </p:nvSpPr>
        <p:spPr>
          <a:xfrm>
            <a:off x="5960198" y="4011772"/>
            <a:ext cx="271602" cy="373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01" name="Shape 901"/>
          <p:cNvSpPr/>
          <p:nvPr/>
        </p:nvSpPr>
        <p:spPr>
          <a:xfrm>
            <a:off x="2341601" y="4651264"/>
            <a:ext cx="175437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80000"/>
              </a:lnSpc>
              <a:defRPr b="1" spc="200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SAFE😇</a:t>
            </a:r>
          </a:p>
        </p:txBody>
      </p:sp>
      <p:sp>
        <p:nvSpPr>
          <p:cNvPr id="902" name="Shape 902"/>
          <p:cNvSpPr/>
          <p:nvPr/>
        </p:nvSpPr>
        <p:spPr>
          <a:xfrm>
            <a:off x="3049035" y="4028747"/>
            <a:ext cx="339503" cy="339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03" name="Shape 903"/>
          <p:cNvSpPr/>
          <p:nvPr/>
        </p:nvSpPr>
        <p:spPr>
          <a:xfrm>
            <a:off x="5218814" y="4651264"/>
            <a:ext cx="175437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80000"/>
              </a:lnSpc>
              <a:defRPr b="1" spc="200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EXPECTED 😤</a:t>
            </a:r>
          </a:p>
        </p:txBody>
      </p:sp>
      <p:sp>
        <p:nvSpPr>
          <p:cNvPr id="904" name="Shape 904"/>
          <p:cNvSpPr/>
          <p:nvPr/>
        </p:nvSpPr>
        <p:spPr>
          <a:xfrm>
            <a:off x="7815944" y="4651264"/>
            <a:ext cx="175437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80000"/>
              </a:lnSpc>
              <a:defRPr b="1" spc="200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REACH🙃</a:t>
            </a:r>
          </a:p>
        </p:txBody>
      </p:sp>
      <p:pic>
        <p:nvPicPr>
          <p:cNvPr id="905" name="Placeholder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906" name="Shape 906"/>
          <p:cNvSpPr/>
          <p:nvPr/>
        </p:nvSpPr>
        <p:spPr>
          <a:xfrm>
            <a:off x="1359242" y="4967416"/>
            <a:ext cx="3645244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- Purchase all necessary parts and assemble correctly.</a:t>
            </a:r>
          </a:p>
          <a:p>
            <a:pPr/>
            <a:r>
              <a:t>-Detection code is built and works reliably at an iterative manner.</a:t>
            </a:r>
          </a:p>
          <a:p>
            <a:pPr/>
          </a:p>
        </p:txBody>
      </p:sp>
      <p:sp>
        <p:nvSpPr>
          <p:cNvPr id="907" name="Shape 907"/>
          <p:cNvSpPr/>
          <p:nvPr/>
        </p:nvSpPr>
        <p:spPr>
          <a:xfrm>
            <a:off x="5004484" y="4905631"/>
            <a:ext cx="2520780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-Deploy android application.</a:t>
            </a:r>
          </a:p>
          <a:p>
            <a:pPr/>
            <a:r>
              <a:t>-Integrate Bluetooth API to exchange information between devices.</a:t>
            </a:r>
          </a:p>
        </p:txBody>
      </p:sp>
      <p:sp>
        <p:nvSpPr>
          <p:cNvPr id="908" name="Shape 908"/>
          <p:cNvSpPr/>
          <p:nvPr/>
        </p:nvSpPr>
        <p:spPr>
          <a:xfrm>
            <a:off x="7815944" y="4798996"/>
            <a:ext cx="1945894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-Solar powered</a:t>
            </a:r>
          </a:p>
          <a:p>
            <a:pPr/>
            <a:r>
              <a:t>- Color change, instead of sound alarm.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1" name="Shape 911"/>
          <p:cNvSpPr/>
          <p:nvPr/>
        </p:nvSpPr>
        <p:spPr>
          <a:xfrm>
            <a:off x="2054788" y="1472261"/>
            <a:ext cx="410798" cy="410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12" name="Shape 912"/>
          <p:cNvSpPr/>
          <p:nvPr/>
        </p:nvSpPr>
        <p:spPr>
          <a:xfrm>
            <a:off x="2686817" y="1472261"/>
            <a:ext cx="311130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b="1" spc="200"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USER CASE UML</a:t>
            </a:r>
          </a:p>
        </p:txBody>
      </p:sp>
      <p:sp>
        <p:nvSpPr>
          <p:cNvPr id="913" name="Shape 913"/>
          <p:cNvSpPr/>
          <p:nvPr/>
        </p:nvSpPr>
        <p:spPr>
          <a:xfrm>
            <a:off x="2696342" y="4150147"/>
            <a:ext cx="3111308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b="1" spc="200"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CLASS DIAGRAM UML</a:t>
            </a:r>
          </a:p>
        </p:txBody>
      </p:sp>
      <p:sp>
        <p:nvSpPr>
          <p:cNvPr id="914" name="Shape 914"/>
          <p:cNvSpPr/>
          <p:nvPr/>
        </p:nvSpPr>
        <p:spPr>
          <a:xfrm>
            <a:off x="2054788" y="4134258"/>
            <a:ext cx="451878" cy="451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15" name="Shape 915"/>
          <p:cNvSpPr/>
          <p:nvPr/>
        </p:nvSpPr>
        <p:spPr>
          <a:xfrm>
            <a:off x="2011247" y="3429000"/>
            <a:ext cx="3807289" cy="0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18" name="Group 918"/>
          <p:cNvGrpSpPr/>
          <p:nvPr/>
        </p:nvGrpSpPr>
        <p:grpSpPr>
          <a:xfrm>
            <a:off x="6096000" y="1"/>
            <a:ext cx="6096000" cy="3429001"/>
            <a:chOff x="0" y="0"/>
            <a:chExt cx="6096000" cy="3429000"/>
          </a:xfrm>
        </p:grpSpPr>
        <p:sp>
          <p:nvSpPr>
            <p:cNvPr id="916" name="Shape 916"/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17" name="image27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590" r="0" b="1590"/>
            <a:stretch>
              <a:fillRect/>
            </a:stretch>
          </p:blipFill>
          <p:spPr>
            <a:xfrm>
              <a:off x="0" y="-1"/>
              <a:ext cx="6096000" cy="3429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21" name="Group 921"/>
          <p:cNvGrpSpPr/>
          <p:nvPr/>
        </p:nvGrpSpPr>
        <p:grpSpPr>
          <a:xfrm>
            <a:off x="6096000" y="3429001"/>
            <a:ext cx="6096000" cy="3429001"/>
            <a:chOff x="0" y="0"/>
            <a:chExt cx="6096000" cy="342900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20" name="image28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99" r="0" b="899"/>
            <a:stretch>
              <a:fillRect/>
            </a:stretch>
          </p:blipFill>
          <p:spPr>
            <a:xfrm>
              <a:off x="0" y="-1"/>
              <a:ext cx="6096000" cy="3429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6" name="Group 9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4" name="Shape 9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25" name="image29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4531" r="0" b="453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30" name="Group 930"/>
          <p:cNvGrpSpPr/>
          <p:nvPr/>
        </p:nvGrpSpPr>
        <p:grpSpPr>
          <a:xfrm>
            <a:off x="1790700" y="4060996"/>
            <a:ext cx="903673" cy="146400"/>
            <a:chOff x="0" y="0"/>
            <a:chExt cx="903672" cy="146398"/>
          </a:xfrm>
        </p:grpSpPr>
        <p:sp>
          <p:nvSpPr>
            <p:cNvPr id="927" name="Shape 927"/>
            <p:cNvSpPr/>
            <p:nvPr/>
          </p:nvSpPr>
          <p:spPr>
            <a:xfrm>
              <a:off x="790967" y="0"/>
              <a:ext cx="112706" cy="146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0" h="21207" fill="norm" stroke="1" extrusionOk="0">
                  <a:moveTo>
                    <a:pt x="8526" y="14007"/>
                  </a:moveTo>
                  <a:cubicBezTo>
                    <a:pt x="7958" y="17157"/>
                    <a:pt x="6821" y="19857"/>
                    <a:pt x="4547" y="21207"/>
                  </a:cubicBezTo>
                  <a:cubicBezTo>
                    <a:pt x="3979" y="16707"/>
                    <a:pt x="5684" y="13557"/>
                    <a:pt x="6821" y="9957"/>
                  </a:cubicBezTo>
                  <a:cubicBezTo>
                    <a:pt x="5116" y="8157"/>
                    <a:pt x="6821" y="4107"/>
                    <a:pt x="10232" y="5007"/>
                  </a:cubicBezTo>
                  <a:cubicBezTo>
                    <a:pt x="14211" y="6357"/>
                    <a:pt x="6821" y="12657"/>
                    <a:pt x="11368" y="13557"/>
                  </a:cubicBezTo>
                  <a:cubicBezTo>
                    <a:pt x="16484" y="14007"/>
                    <a:pt x="18758" y="6357"/>
                    <a:pt x="15347" y="3657"/>
                  </a:cubicBezTo>
                  <a:cubicBezTo>
                    <a:pt x="10800" y="57"/>
                    <a:pt x="2274" y="3657"/>
                    <a:pt x="3411" y="9057"/>
                  </a:cubicBezTo>
                  <a:cubicBezTo>
                    <a:pt x="3411" y="10407"/>
                    <a:pt x="5116" y="10407"/>
                    <a:pt x="3979" y="12207"/>
                  </a:cubicBezTo>
                  <a:cubicBezTo>
                    <a:pt x="1137" y="11757"/>
                    <a:pt x="0" y="9957"/>
                    <a:pt x="0" y="7707"/>
                  </a:cubicBezTo>
                  <a:cubicBezTo>
                    <a:pt x="0" y="3657"/>
                    <a:pt x="4547" y="507"/>
                    <a:pt x="9095" y="57"/>
                  </a:cubicBezTo>
                  <a:cubicBezTo>
                    <a:pt x="14779" y="-393"/>
                    <a:pt x="19895" y="1857"/>
                    <a:pt x="20463" y="5907"/>
                  </a:cubicBezTo>
                  <a:cubicBezTo>
                    <a:pt x="21600" y="10857"/>
                    <a:pt x="18189" y="15807"/>
                    <a:pt x="11937" y="15357"/>
                  </a:cubicBezTo>
                  <a:cubicBezTo>
                    <a:pt x="10800" y="15357"/>
                    <a:pt x="9663" y="14907"/>
                    <a:pt x="8526" y="140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928" name="Shape 928"/>
            <p:cNvSpPr/>
            <p:nvPr/>
          </p:nvSpPr>
          <p:spPr>
            <a:xfrm>
              <a:off x="425669" y="6441"/>
              <a:ext cx="73251" cy="13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15300" y="3600"/>
                    <a:pt x="15300" y="3600"/>
                    <a:pt x="15300" y="3600"/>
                  </a:cubicBezTo>
                  <a:cubicBezTo>
                    <a:pt x="14400" y="3600"/>
                    <a:pt x="13500" y="4114"/>
                    <a:pt x="13500" y="4629"/>
                  </a:cubicBezTo>
                  <a:cubicBezTo>
                    <a:pt x="13500" y="7200"/>
                    <a:pt x="13500" y="7200"/>
                    <a:pt x="13500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13500" y="10800"/>
                    <a:pt x="13500" y="10800"/>
                    <a:pt x="13500" y="10800"/>
                  </a:cubicBezTo>
                  <a:cubicBezTo>
                    <a:pt x="13500" y="21600"/>
                    <a:pt x="13500" y="21600"/>
                    <a:pt x="1350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10800"/>
                    <a:pt x="7200" y="10800"/>
                    <a:pt x="720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7200" y="7200"/>
                    <a:pt x="7200" y="7200"/>
                    <a:pt x="7200" y="7200"/>
                  </a:cubicBezTo>
                  <a:cubicBezTo>
                    <a:pt x="7200" y="5143"/>
                    <a:pt x="7200" y="5143"/>
                    <a:pt x="7200" y="5143"/>
                  </a:cubicBezTo>
                  <a:cubicBezTo>
                    <a:pt x="7200" y="2057"/>
                    <a:pt x="10800" y="0"/>
                    <a:pt x="153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3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929" name="Shape 929"/>
            <p:cNvSpPr/>
            <p:nvPr/>
          </p:nvSpPr>
          <p:spPr>
            <a:xfrm>
              <a:off x="0" y="18213"/>
              <a:ext cx="132110" cy="10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469"/>
                  </a:moveTo>
                  <a:cubicBezTo>
                    <a:pt x="20595" y="3086"/>
                    <a:pt x="20093" y="3703"/>
                    <a:pt x="19088" y="3703"/>
                  </a:cubicBezTo>
                  <a:cubicBezTo>
                    <a:pt x="20093" y="3086"/>
                    <a:pt x="20595" y="1851"/>
                    <a:pt x="21098" y="617"/>
                  </a:cubicBezTo>
                  <a:cubicBezTo>
                    <a:pt x="20093" y="1234"/>
                    <a:pt x="19088" y="1851"/>
                    <a:pt x="18084" y="1851"/>
                  </a:cubicBezTo>
                  <a:cubicBezTo>
                    <a:pt x="17581" y="617"/>
                    <a:pt x="16074" y="0"/>
                    <a:pt x="15070" y="0"/>
                  </a:cubicBezTo>
                  <a:cubicBezTo>
                    <a:pt x="12558" y="0"/>
                    <a:pt x="10549" y="2469"/>
                    <a:pt x="10549" y="5554"/>
                  </a:cubicBezTo>
                  <a:cubicBezTo>
                    <a:pt x="10549" y="6171"/>
                    <a:pt x="10549" y="6171"/>
                    <a:pt x="10549" y="6789"/>
                  </a:cubicBezTo>
                  <a:cubicBezTo>
                    <a:pt x="7033" y="6789"/>
                    <a:pt x="3516" y="4320"/>
                    <a:pt x="1507" y="1234"/>
                  </a:cubicBezTo>
                  <a:cubicBezTo>
                    <a:pt x="1005" y="1851"/>
                    <a:pt x="1005" y="3086"/>
                    <a:pt x="1005" y="3703"/>
                  </a:cubicBezTo>
                  <a:cubicBezTo>
                    <a:pt x="1005" y="5554"/>
                    <a:pt x="1507" y="7406"/>
                    <a:pt x="3014" y="8640"/>
                  </a:cubicBezTo>
                  <a:cubicBezTo>
                    <a:pt x="2009" y="8640"/>
                    <a:pt x="1507" y="8023"/>
                    <a:pt x="1005" y="8023"/>
                  </a:cubicBezTo>
                  <a:cubicBezTo>
                    <a:pt x="1005" y="8023"/>
                    <a:pt x="1005" y="8023"/>
                    <a:pt x="1005" y="8023"/>
                  </a:cubicBezTo>
                  <a:cubicBezTo>
                    <a:pt x="1005" y="10491"/>
                    <a:pt x="2512" y="12960"/>
                    <a:pt x="4521" y="12960"/>
                  </a:cubicBezTo>
                  <a:cubicBezTo>
                    <a:pt x="4019" y="13577"/>
                    <a:pt x="3516" y="13577"/>
                    <a:pt x="3014" y="13577"/>
                  </a:cubicBezTo>
                  <a:cubicBezTo>
                    <a:pt x="3014" y="13577"/>
                    <a:pt x="2512" y="13577"/>
                    <a:pt x="2512" y="13577"/>
                  </a:cubicBezTo>
                  <a:cubicBezTo>
                    <a:pt x="3014" y="15429"/>
                    <a:pt x="4521" y="17280"/>
                    <a:pt x="6530" y="17280"/>
                  </a:cubicBezTo>
                  <a:cubicBezTo>
                    <a:pt x="5023" y="18514"/>
                    <a:pt x="3014" y="19131"/>
                    <a:pt x="1005" y="19131"/>
                  </a:cubicBezTo>
                  <a:cubicBezTo>
                    <a:pt x="502" y="19131"/>
                    <a:pt x="502" y="19131"/>
                    <a:pt x="0" y="19131"/>
                  </a:cubicBezTo>
                  <a:cubicBezTo>
                    <a:pt x="2009" y="20983"/>
                    <a:pt x="4019" y="21600"/>
                    <a:pt x="6530" y="21600"/>
                  </a:cubicBezTo>
                  <a:cubicBezTo>
                    <a:pt x="15070" y="21600"/>
                    <a:pt x="19591" y="13577"/>
                    <a:pt x="19591" y="6171"/>
                  </a:cubicBezTo>
                  <a:cubicBezTo>
                    <a:pt x="19591" y="6171"/>
                    <a:pt x="19591" y="5554"/>
                    <a:pt x="19591" y="5554"/>
                  </a:cubicBezTo>
                  <a:cubicBezTo>
                    <a:pt x="20093" y="4937"/>
                    <a:pt x="21098" y="3703"/>
                    <a:pt x="21600" y="24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931" name="Shape 931"/>
          <p:cNvSpPr/>
          <p:nvPr/>
        </p:nvSpPr>
        <p:spPr>
          <a:xfrm>
            <a:off x="8202592" y="4058282"/>
            <a:ext cx="1368823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600">
                <a:solidFill>
                  <a:srgbClr val="FFFFFF"/>
                </a:solidFill>
                <a:latin typeface="Titillium Thin"/>
                <a:ea typeface="Titillium Thin"/>
                <a:cs typeface="Titillium Thin"/>
                <a:sym typeface="Titillium Thin"/>
              </a:defRPr>
            </a:lvl1pPr>
          </a:lstStyle>
          <a:p>
            <a:pPr/>
            <a:r>
              <a:t>30</a:t>
            </a:r>
          </a:p>
        </p:txBody>
      </p:sp>
      <p:sp>
        <p:nvSpPr>
          <p:cNvPr id="932" name="Shape 932"/>
          <p:cNvSpPr/>
          <p:nvPr/>
        </p:nvSpPr>
        <p:spPr>
          <a:xfrm>
            <a:off x="9740716" y="4353904"/>
            <a:ext cx="1017742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pc="200" sz="1400">
                <a:solidFill>
                  <a:srgbClr val="FFFFFF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pPr>
            <a:r>
              <a:t>MAY</a:t>
            </a:r>
          </a:p>
          <a:p>
            <a:pPr>
              <a:lnSpc>
                <a:spcPct val="80000"/>
              </a:lnSpc>
              <a:defRPr spc="200" sz="1400">
                <a:solidFill>
                  <a:srgbClr val="FFFFFF"/>
                </a:solidFill>
                <a:latin typeface="Titillium Light"/>
                <a:ea typeface="Titillium Light"/>
                <a:cs typeface="Titillium Light"/>
                <a:sym typeface="Titillium Light"/>
              </a:defRPr>
            </a:pPr>
            <a:r>
              <a:t>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5" name="Shape 935"/>
          <p:cNvSpPr/>
          <p:nvPr/>
        </p:nvSpPr>
        <p:spPr>
          <a:xfrm>
            <a:off x="1790735" y="1890378"/>
            <a:ext cx="2867619" cy="2867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6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ln w="25400">
            <a:solidFill>
              <a:srgbClr val="BF4C9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6" name="Shape 936"/>
          <p:cNvSpPr/>
          <p:nvPr/>
        </p:nvSpPr>
        <p:spPr>
          <a:xfrm>
            <a:off x="1790699" y="3698550"/>
            <a:ext cx="293189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defRPr b="1" spc="200" sz="16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PRODUCTS</a:t>
            </a:r>
          </a:p>
        </p:txBody>
      </p:sp>
      <p:sp>
        <p:nvSpPr>
          <p:cNvPr id="937" name="Shape 937"/>
          <p:cNvSpPr/>
          <p:nvPr/>
        </p:nvSpPr>
        <p:spPr>
          <a:xfrm>
            <a:off x="2889760" y="3437147"/>
            <a:ext cx="691244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38" name="Shape 938"/>
          <p:cNvSpPr/>
          <p:nvPr/>
        </p:nvSpPr>
        <p:spPr>
          <a:xfrm>
            <a:off x="3008115" y="2582241"/>
            <a:ext cx="497066" cy="497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39" name="Shape 939"/>
          <p:cNvSpPr/>
          <p:nvPr/>
        </p:nvSpPr>
        <p:spPr>
          <a:xfrm>
            <a:off x="6095999" y="2358233"/>
            <a:ext cx="3684815" cy="98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3600">
                <a:latin typeface="Titillium Light"/>
                <a:ea typeface="Titillium Light"/>
                <a:cs typeface="Titillium Light"/>
                <a:sym typeface="Titillium Light"/>
              </a:defRPr>
            </a:pPr>
            <a:r>
              <a:t>Product</a:t>
            </a:r>
          </a:p>
          <a:p>
            <a:pPr>
              <a:lnSpc>
                <a:spcPct val="80000"/>
              </a:lnSpc>
              <a:defRPr sz="3600">
                <a:latin typeface="Titillium Light"/>
                <a:ea typeface="Titillium Light"/>
                <a:cs typeface="Titillium Light"/>
                <a:sym typeface="Titillium Light"/>
              </a:defRPr>
            </a:pPr>
            <a:r>
              <a:t>Gallery </a:t>
            </a:r>
          </a:p>
        </p:txBody>
      </p:sp>
      <p:sp>
        <p:nvSpPr>
          <p:cNvPr id="940" name="Shape 940"/>
          <p:cNvSpPr/>
          <p:nvPr/>
        </p:nvSpPr>
        <p:spPr>
          <a:xfrm>
            <a:off x="6095999" y="3555291"/>
            <a:ext cx="691244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41" name="Shape 941"/>
          <p:cNvSpPr/>
          <p:nvPr/>
        </p:nvSpPr>
        <p:spPr>
          <a:xfrm>
            <a:off x="1328265" y="-1164071"/>
            <a:ext cx="2328256" cy="2328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6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/>
          </a:gra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944" name="Group 944"/>
          <p:cNvGrpSpPr/>
          <p:nvPr/>
        </p:nvGrpSpPr>
        <p:grpSpPr>
          <a:xfrm>
            <a:off x="1166968" y="4330198"/>
            <a:ext cx="1658424" cy="1658423"/>
            <a:chOff x="0" y="0"/>
            <a:chExt cx="1658422" cy="1658422"/>
          </a:xfrm>
        </p:grpSpPr>
        <p:sp>
          <p:nvSpPr>
            <p:cNvPr id="942" name="Shape 942"/>
            <p:cNvSpPr/>
            <p:nvPr/>
          </p:nvSpPr>
          <p:spPr>
            <a:xfrm>
              <a:off x="0" y="0"/>
              <a:ext cx="1658423" cy="1658423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43" name="image30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2531" r="0" b="12531"/>
            <a:stretch>
              <a:fillRect/>
            </a:stretch>
          </p:blipFill>
          <p:spPr>
            <a:xfrm>
              <a:off x="0" y="-1"/>
              <a:ext cx="1658423" cy="1658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47" name="Group 947"/>
          <p:cNvGrpSpPr/>
          <p:nvPr/>
        </p:nvGrpSpPr>
        <p:grpSpPr>
          <a:xfrm>
            <a:off x="2492336" y="4643918"/>
            <a:ext cx="3429004" cy="3429001"/>
            <a:chOff x="0" y="0"/>
            <a:chExt cx="3429003" cy="3429000"/>
          </a:xfrm>
        </p:grpSpPr>
        <p:sp>
          <p:nvSpPr>
            <p:cNvPr id="945" name="Shape 945"/>
            <p:cNvSpPr/>
            <p:nvPr/>
          </p:nvSpPr>
          <p:spPr>
            <a:xfrm>
              <a:off x="0" y="0"/>
              <a:ext cx="3429004" cy="3429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46" name="image31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2495" r="0" b="12495"/>
            <a:stretch>
              <a:fillRect/>
            </a:stretch>
          </p:blipFill>
          <p:spPr>
            <a:xfrm>
              <a:off x="0" y="0"/>
              <a:ext cx="3429004" cy="342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50" name="Group 950"/>
          <p:cNvGrpSpPr/>
          <p:nvPr/>
        </p:nvGrpSpPr>
        <p:grpSpPr>
          <a:xfrm>
            <a:off x="2666997" y="-1397285"/>
            <a:ext cx="3429004" cy="3429001"/>
            <a:chOff x="0" y="0"/>
            <a:chExt cx="3429003" cy="3429000"/>
          </a:xfrm>
        </p:grpSpPr>
        <p:sp>
          <p:nvSpPr>
            <p:cNvPr id="948" name="Shape 948"/>
            <p:cNvSpPr/>
            <p:nvPr/>
          </p:nvSpPr>
          <p:spPr>
            <a:xfrm>
              <a:off x="0" y="0"/>
              <a:ext cx="3429004" cy="3429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49" name="image32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2508" t="0" r="12508" b="0"/>
            <a:stretch>
              <a:fillRect/>
            </a:stretch>
          </p:blipFill>
          <p:spPr>
            <a:xfrm>
              <a:off x="0" y="0"/>
              <a:ext cx="3429003" cy="342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53" name="Group 953"/>
          <p:cNvGrpSpPr/>
          <p:nvPr/>
        </p:nvGrpSpPr>
        <p:grpSpPr>
          <a:xfrm>
            <a:off x="1228613" y="659614"/>
            <a:ext cx="1658424" cy="1658423"/>
            <a:chOff x="0" y="0"/>
            <a:chExt cx="1658422" cy="1658422"/>
          </a:xfrm>
        </p:grpSpPr>
        <p:sp>
          <p:nvSpPr>
            <p:cNvPr id="951" name="Shape 951"/>
            <p:cNvSpPr/>
            <p:nvPr/>
          </p:nvSpPr>
          <p:spPr>
            <a:xfrm>
              <a:off x="0" y="0"/>
              <a:ext cx="1658423" cy="1658423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52" name="image33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2472" t="0" r="12472" b="0"/>
            <a:stretch>
              <a:fillRect/>
            </a:stretch>
          </p:blipFill>
          <p:spPr>
            <a:xfrm>
              <a:off x="0" y="0"/>
              <a:ext cx="1658423" cy="16584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8" name="Group 958"/>
          <p:cNvGrpSpPr/>
          <p:nvPr/>
        </p:nvGrpSpPr>
        <p:grpSpPr>
          <a:xfrm>
            <a:off x="1790699" y="2176045"/>
            <a:ext cx="3684815" cy="1308255"/>
            <a:chOff x="0" y="0"/>
            <a:chExt cx="3684813" cy="1308253"/>
          </a:xfrm>
        </p:grpSpPr>
        <p:sp>
          <p:nvSpPr>
            <p:cNvPr id="956" name="Shape 956"/>
            <p:cNvSpPr/>
            <p:nvPr/>
          </p:nvSpPr>
          <p:spPr>
            <a:xfrm>
              <a:off x="0" y="325273"/>
              <a:ext cx="3684814" cy="982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80000"/>
                </a:lnSpc>
                <a:defRPr sz="3600">
                  <a:latin typeface="Titillium Light"/>
                  <a:ea typeface="Titillium Light"/>
                  <a:cs typeface="Titillium Light"/>
                  <a:sym typeface="Titillium Light"/>
                </a:defRPr>
              </a:pPr>
              <a:r>
                <a:t>GUI</a:t>
              </a:r>
            </a:p>
            <a:p>
              <a:pPr>
                <a:lnSpc>
                  <a:spcPct val="80000"/>
                </a:lnSpc>
                <a:defRPr sz="3600">
                  <a:latin typeface="Titillium Light"/>
                  <a:ea typeface="Titillium Light"/>
                  <a:cs typeface="Titillium Light"/>
                  <a:sym typeface="Titillium Light"/>
                </a:defRPr>
              </a:pPr>
              <a:r>
                <a:t>mockup</a:t>
              </a:r>
            </a:p>
          </p:txBody>
        </p:sp>
        <p:sp>
          <p:nvSpPr>
            <p:cNvPr id="957" name="Shape 957"/>
            <p:cNvSpPr/>
            <p:nvPr/>
          </p:nvSpPr>
          <p:spPr>
            <a:xfrm>
              <a:off x="10885" y="0"/>
              <a:ext cx="1385070" cy="15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spc="300" sz="10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APPLICATIONS</a:t>
              </a:r>
            </a:p>
          </p:txBody>
        </p:sp>
      </p:grpSp>
      <p:sp>
        <p:nvSpPr>
          <p:cNvPr id="959" name="Shape 959"/>
          <p:cNvSpPr/>
          <p:nvPr/>
        </p:nvSpPr>
        <p:spPr>
          <a:xfrm>
            <a:off x="1801585" y="3532992"/>
            <a:ext cx="27597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Minimal UI requires minimal interactions for less distractions for vehicles owner.</a:t>
            </a:r>
          </a:p>
        </p:txBody>
      </p:sp>
      <p:grpSp>
        <p:nvGrpSpPr>
          <p:cNvPr id="962" name="Group 962"/>
          <p:cNvGrpSpPr/>
          <p:nvPr/>
        </p:nvGrpSpPr>
        <p:grpSpPr>
          <a:xfrm>
            <a:off x="3300984" y="4215384"/>
            <a:ext cx="2093977" cy="3721609"/>
            <a:chOff x="0" y="0"/>
            <a:chExt cx="2093976" cy="3721608"/>
          </a:xfrm>
        </p:grpSpPr>
        <p:sp>
          <p:nvSpPr>
            <p:cNvPr id="960" name="Shape 960"/>
            <p:cNvSpPr/>
            <p:nvPr/>
          </p:nvSpPr>
          <p:spPr>
            <a:xfrm>
              <a:off x="0" y="0"/>
              <a:ext cx="2093977" cy="372160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61" name="image34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11" t="0" r="2011" b="0"/>
            <a:stretch>
              <a:fillRect/>
            </a:stretch>
          </p:blipFill>
          <p:spPr>
            <a:xfrm>
              <a:off x="-1" y="0"/>
              <a:ext cx="2093978" cy="37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65" name="Group 965"/>
          <p:cNvGrpSpPr/>
          <p:nvPr/>
        </p:nvGrpSpPr>
        <p:grpSpPr>
          <a:xfrm>
            <a:off x="5112553" y="3076055"/>
            <a:ext cx="2093977" cy="3721609"/>
            <a:chOff x="0" y="0"/>
            <a:chExt cx="2093976" cy="3721608"/>
          </a:xfrm>
        </p:grpSpPr>
        <p:sp>
          <p:nvSpPr>
            <p:cNvPr id="963" name="Shape 963"/>
            <p:cNvSpPr/>
            <p:nvPr/>
          </p:nvSpPr>
          <p:spPr>
            <a:xfrm>
              <a:off x="0" y="0"/>
              <a:ext cx="2093977" cy="372160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64" name="image3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232" t="0" r="1232" b="0"/>
            <a:stretch>
              <a:fillRect/>
            </a:stretch>
          </p:blipFill>
          <p:spPr>
            <a:xfrm>
              <a:off x="-1" y="0"/>
              <a:ext cx="2093978" cy="37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68" name="Group 968"/>
          <p:cNvGrpSpPr/>
          <p:nvPr/>
        </p:nvGrpSpPr>
        <p:grpSpPr>
          <a:xfrm>
            <a:off x="7016274" y="1791062"/>
            <a:ext cx="1901953" cy="3931922"/>
            <a:chOff x="0" y="0"/>
            <a:chExt cx="1901951" cy="3931920"/>
          </a:xfrm>
        </p:grpSpPr>
        <p:sp>
          <p:nvSpPr>
            <p:cNvPr id="966" name="Shape 966"/>
            <p:cNvSpPr/>
            <p:nvPr/>
          </p:nvSpPr>
          <p:spPr>
            <a:xfrm>
              <a:off x="0" y="0"/>
              <a:ext cx="1901952" cy="393192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67" name="image36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084" t="0" r="8084" b="0"/>
            <a:stretch>
              <a:fillRect/>
            </a:stretch>
          </p:blipFill>
          <p:spPr>
            <a:xfrm>
              <a:off x="0" y="0"/>
              <a:ext cx="1901952" cy="3931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71" name="Group 971"/>
          <p:cNvGrpSpPr/>
          <p:nvPr/>
        </p:nvGrpSpPr>
        <p:grpSpPr>
          <a:xfrm>
            <a:off x="8685085" y="820709"/>
            <a:ext cx="2093977" cy="3721609"/>
            <a:chOff x="0" y="0"/>
            <a:chExt cx="2093976" cy="3721608"/>
          </a:xfrm>
        </p:grpSpPr>
        <p:sp>
          <p:nvSpPr>
            <p:cNvPr id="969" name="Shape 969"/>
            <p:cNvSpPr/>
            <p:nvPr/>
          </p:nvSpPr>
          <p:spPr>
            <a:xfrm>
              <a:off x="0" y="0"/>
              <a:ext cx="2093977" cy="372160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70" name="image37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195" t="0" r="1195" b="0"/>
            <a:stretch>
              <a:fillRect/>
            </a:stretch>
          </p:blipFill>
          <p:spPr>
            <a:xfrm>
              <a:off x="0" y="0"/>
              <a:ext cx="2093977" cy="37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6" name="Group 976"/>
          <p:cNvGrpSpPr/>
          <p:nvPr/>
        </p:nvGrpSpPr>
        <p:grpSpPr>
          <a:xfrm>
            <a:off x="6602788" y="1771317"/>
            <a:ext cx="1059757" cy="768720"/>
            <a:chOff x="0" y="0"/>
            <a:chExt cx="1059755" cy="768718"/>
          </a:xfrm>
        </p:grpSpPr>
        <p:sp>
          <p:nvSpPr>
            <p:cNvPr id="974" name="Shape 974"/>
            <p:cNvSpPr/>
            <p:nvPr/>
          </p:nvSpPr>
          <p:spPr>
            <a:xfrm>
              <a:off x="324477" y="0"/>
              <a:ext cx="410798" cy="41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0" y="590919"/>
              <a:ext cx="1059756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ACCURATE</a:t>
              </a:r>
            </a:p>
          </p:txBody>
        </p:sp>
      </p:grpSp>
      <p:grpSp>
        <p:nvGrpSpPr>
          <p:cNvPr id="979" name="Group 979"/>
          <p:cNvGrpSpPr/>
          <p:nvPr/>
        </p:nvGrpSpPr>
        <p:grpSpPr>
          <a:xfrm>
            <a:off x="8688873" y="1771317"/>
            <a:ext cx="977901" cy="768720"/>
            <a:chOff x="0" y="0"/>
            <a:chExt cx="977900" cy="768718"/>
          </a:xfrm>
        </p:grpSpPr>
        <p:sp>
          <p:nvSpPr>
            <p:cNvPr id="977" name="Shape 977"/>
            <p:cNvSpPr/>
            <p:nvPr/>
          </p:nvSpPr>
          <p:spPr>
            <a:xfrm>
              <a:off x="283545" y="0"/>
              <a:ext cx="410798" cy="41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0" y="590919"/>
              <a:ext cx="9779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RELIABLE</a:t>
              </a:r>
            </a:p>
          </p:txBody>
        </p:sp>
      </p:grpSp>
      <p:grpSp>
        <p:nvGrpSpPr>
          <p:cNvPr id="982" name="Group 982"/>
          <p:cNvGrpSpPr/>
          <p:nvPr/>
        </p:nvGrpSpPr>
        <p:grpSpPr>
          <a:xfrm>
            <a:off x="6732554" y="3180233"/>
            <a:ext cx="800225" cy="780850"/>
            <a:chOff x="0" y="0"/>
            <a:chExt cx="800224" cy="780848"/>
          </a:xfrm>
        </p:grpSpPr>
        <p:sp>
          <p:nvSpPr>
            <p:cNvPr id="980" name="Shape 980"/>
            <p:cNvSpPr/>
            <p:nvPr/>
          </p:nvSpPr>
          <p:spPr>
            <a:xfrm>
              <a:off x="194711" y="0"/>
              <a:ext cx="410798" cy="41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0" y="603049"/>
              <a:ext cx="800225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SECURE</a:t>
              </a:r>
            </a:p>
          </p:txBody>
        </p:sp>
      </p:grpSp>
      <p:grpSp>
        <p:nvGrpSpPr>
          <p:cNvPr id="985" name="Group 985"/>
          <p:cNvGrpSpPr/>
          <p:nvPr/>
        </p:nvGrpSpPr>
        <p:grpSpPr>
          <a:xfrm>
            <a:off x="8279667" y="3180232"/>
            <a:ext cx="1796307" cy="783229"/>
            <a:chOff x="0" y="0"/>
            <a:chExt cx="1796305" cy="783227"/>
          </a:xfrm>
        </p:grpSpPr>
        <p:sp>
          <p:nvSpPr>
            <p:cNvPr id="983" name="Shape 983"/>
            <p:cNvSpPr/>
            <p:nvPr/>
          </p:nvSpPr>
          <p:spPr>
            <a:xfrm>
              <a:off x="711423" y="0"/>
              <a:ext cx="373453" cy="41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0" y="605428"/>
              <a:ext cx="1796306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CROSS-PLATFORM</a:t>
              </a:r>
            </a:p>
          </p:txBody>
        </p:sp>
      </p:grpSp>
      <p:grpSp>
        <p:nvGrpSpPr>
          <p:cNvPr id="988" name="Group 988"/>
          <p:cNvGrpSpPr/>
          <p:nvPr/>
        </p:nvGrpSpPr>
        <p:grpSpPr>
          <a:xfrm>
            <a:off x="6389710" y="4616358"/>
            <a:ext cx="1485926" cy="765770"/>
            <a:chOff x="0" y="0"/>
            <a:chExt cx="1485924" cy="765768"/>
          </a:xfrm>
        </p:grpSpPr>
        <p:sp>
          <p:nvSpPr>
            <p:cNvPr id="986" name="Shape 986"/>
            <p:cNvSpPr/>
            <p:nvPr/>
          </p:nvSpPr>
          <p:spPr>
            <a:xfrm>
              <a:off x="537555" y="0"/>
              <a:ext cx="410798" cy="41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1"/>
                  </a:lnTo>
                  <a:cubicBezTo>
                    <a:pt x="19655" y="2641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1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6"/>
                    <a:pt x="299" y="8876"/>
                    <a:pt x="297" y="8877"/>
                  </a:cubicBezTo>
                  <a:lnTo>
                    <a:pt x="280" y="8884"/>
                  </a:lnTo>
                  <a:lnTo>
                    <a:pt x="281" y="8887"/>
                  </a:lnTo>
                  <a:cubicBezTo>
                    <a:pt x="116" y="8967"/>
                    <a:pt x="0" y="9133"/>
                    <a:pt x="0" y="9327"/>
                  </a:cubicBezTo>
                  <a:cubicBezTo>
                    <a:pt x="0" y="9551"/>
                    <a:pt x="151" y="9732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700"/>
                  </a:lnTo>
                  <a:cubicBezTo>
                    <a:pt x="21578" y="637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6"/>
                    <a:pt x="7507" y="16344"/>
                  </a:cubicBezTo>
                  <a:lnTo>
                    <a:pt x="6035" y="17817"/>
                  </a:lnTo>
                  <a:cubicBezTo>
                    <a:pt x="5946" y="17906"/>
                    <a:pt x="5891" y="18028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1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0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3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2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8"/>
                    <a:pt x="3927" y="14101"/>
                    <a:pt x="3927" y="14237"/>
                  </a:cubicBezTo>
                  <a:cubicBezTo>
                    <a:pt x="3927" y="14508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0" y="587969"/>
              <a:ext cx="1485925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PERFORMANCE</a:t>
              </a:r>
            </a:p>
          </p:txBody>
        </p:sp>
      </p:grpSp>
      <p:grpSp>
        <p:nvGrpSpPr>
          <p:cNvPr id="991" name="Group 991"/>
          <p:cNvGrpSpPr/>
          <p:nvPr/>
        </p:nvGrpSpPr>
        <p:grpSpPr>
          <a:xfrm>
            <a:off x="8654998" y="4582095"/>
            <a:ext cx="1045642" cy="804788"/>
            <a:chOff x="0" y="0"/>
            <a:chExt cx="1045641" cy="804787"/>
          </a:xfrm>
        </p:grpSpPr>
        <p:sp>
          <p:nvSpPr>
            <p:cNvPr id="989" name="Shape 989"/>
            <p:cNvSpPr/>
            <p:nvPr/>
          </p:nvSpPr>
          <p:spPr>
            <a:xfrm>
              <a:off x="317419" y="0"/>
              <a:ext cx="410798" cy="373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6" y="20520"/>
                  </a:moveTo>
                  <a:cubicBezTo>
                    <a:pt x="1258" y="18675"/>
                    <a:pt x="2752" y="17922"/>
                    <a:pt x="4191" y="17361"/>
                  </a:cubicBezTo>
                  <a:cubicBezTo>
                    <a:pt x="5156" y="17087"/>
                    <a:pt x="6884" y="15971"/>
                    <a:pt x="6884" y="13567"/>
                  </a:cubicBezTo>
                  <a:cubicBezTo>
                    <a:pt x="6884" y="11509"/>
                    <a:pt x="6113" y="10507"/>
                    <a:pt x="5698" y="9969"/>
                  </a:cubicBezTo>
                  <a:cubicBezTo>
                    <a:pt x="5646" y="9901"/>
                    <a:pt x="5599" y="9842"/>
                    <a:pt x="5562" y="9785"/>
                  </a:cubicBezTo>
                  <a:cubicBezTo>
                    <a:pt x="5550" y="9768"/>
                    <a:pt x="5538" y="9751"/>
                    <a:pt x="5526" y="9734"/>
                  </a:cubicBezTo>
                  <a:cubicBezTo>
                    <a:pt x="5491" y="9662"/>
                    <a:pt x="5297" y="9177"/>
                    <a:pt x="5553" y="8011"/>
                  </a:cubicBezTo>
                  <a:cubicBezTo>
                    <a:pt x="5604" y="7777"/>
                    <a:pt x="5583" y="7531"/>
                    <a:pt x="5493" y="7311"/>
                  </a:cubicBezTo>
                  <a:cubicBezTo>
                    <a:pt x="5249" y="6721"/>
                    <a:pt x="4603" y="5151"/>
                    <a:pt x="5035" y="3987"/>
                  </a:cubicBezTo>
                  <a:cubicBezTo>
                    <a:pt x="5619" y="2410"/>
                    <a:pt x="6140" y="2098"/>
                    <a:pt x="7085" y="1642"/>
                  </a:cubicBezTo>
                  <a:cubicBezTo>
                    <a:pt x="7132" y="1619"/>
                    <a:pt x="7177" y="1592"/>
                    <a:pt x="7220" y="1562"/>
                  </a:cubicBezTo>
                  <a:cubicBezTo>
                    <a:pt x="7458" y="1393"/>
                    <a:pt x="8233" y="1080"/>
                    <a:pt x="9029" y="1080"/>
                  </a:cubicBezTo>
                  <a:cubicBezTo>
                    <a:pt x="9467" y="1080"/>
                    <a:pt x="9840" y="1171"/>
                    <a:pt x="10137" y="1353"/>
                  </a:cubicBezTo>
                  <a:cubicBezTo>
                    <a:pt x="10491" y="1569"/>
                    <a:pt x="10825" y="1968"/>
                    <a:pt x="11308" y="3213"/>
                  </a:cubicBezTo>
                  <a:cubicBezTo>
                    <a:pt x="11991" y="4974"/>
                    <a:pt x="11820" y="6477"/>
                    <a:pt x="11347" y="7186"/>
                  </a:cubicBezTo>
                  <a:cubicBezTo>
                    <a:pt x="11175" y="7442"/>
                    <a:pt x="11116" y="7769"/>
                    <a:pt x="11184" y="8078"/>
                  </a:cubicBezTo>
                  <a:cubicBezTo>
                    <a:pt x="11422" y="9163"/>
                    <a:pt x="11247" y="9602"/>
                    <a:pt x="11210" y="9679"/>
                  </a:cubicBezTo>
                  <a:cubicBezTo>
                    <a:pt x="11181" y="9712"/>
                    <a:pt x="11153" y="9748"/>
                    <a:pt x="11129" y="9785"/>
                  </a:cubicBezTo>
                  <a:cubicBezTo>
                    <a:pt x="11091" y="9842"/>
                    <a:pt x="11044" y="9901"/>
                    <a:pt x="10992" y="9969"/>
                  </a:cubicBezTo>
                  <a:cubicBezTo>
                    <a:pt x="10578" y="10507"/>
                    <a:pt x="9806" y="11509"/>
                    <a:pt x="9806" y="13567"/>
                  </a:cubicBezTo>
                  <a:cubicBezTo>
                    <a:pt x="9806" y="15971"/>
                    <a:pt x="11535" y="17087"/>
                    <a:pt x="12500" y="17361"/>
                  </a:cubicBezTo>
                  <a:cubicBezTo>
                    <a:pt x="13925" y="17915"/>
                    <a:pt x="15432" y="18664"/>
                    <a:pt x="15675" y="20520"/>
                  </a:cubicBezTo>
                  <a:cubicBezTo>
                    <a:pt x="15675" y="20520"/>
                    <a:pt x="1016" y="20520"/>
                    <a:pt x="1016" y="20520"/>
                  </a:cubicBezTo>
                  <a:close/>
                  <a:moveTo>
                    <a:pt x="12782" y="16326"/>
                  </a:moveTo>
                  <a:cubicBezTo>
                    <a:pt x="12782" y="16326"/>
                    <a:pt x="10788" y="15813"/>
                    <a:pt x="10788" y="13567"/>
                  </a:cubicBezTo>
                  <a:cubicBezTo>
                    <a:pt x="10788" y="11595"/>
                    <a:pt x="11607" y="10900"/>
                    <a:pt x="11923" y="10420"/>
                  </a:cubicBezTo>
                  <a:cubicBezTo>
                    <a:pt x="11923" y="10420"/>
                    <a:pt x="12573" y="9806"/>
                    <a:pt x="12138" y="7825"/>
                  </a:cubicBezTo>
                  <a:cubicBezTo>
                    <a:pt x="12863" y="6739"/>
                    <a:pt x="12999" y="4821"/>
                    <a:pt x="12211" y="2789"/>
                  </a:cubicBezTo>
                  <a:cubicBezTo>
                    <a:pt x="11716" y="1513"/>
                    <a:pt x="11279" y="815"/>
                    <a:pt x="10613" y="409"/>
                  </a:cubicBezTo>
                  <a:cubicBezTo>
                    <a:pt x="10124" y="111"/>
                    <a:pt x="9569" y="0"/>
                    <a:pt x="9029" y="0"/>
                  </a:cubicBezTo>
                  <a:cubicBezTo>
                    <a:pt x="8023" y="0"/>
                    <a:pt x="7070" y="384"/>
                    <a:pt x="6690" y="653"/>
                  </a:cubicBezTo>
                  <a:cubicBezTo>
                    <a:pt x="5576" y="1192"/>
                    <a:pt x="4828" y="1688"/>
                    <a:pt x="4126" y="3579"/>
                  </a:cubicBezTo>
                  <a:cubicBezTo>
                    <a:pt x="3556" y="5114"/>
                    <a:pt x="4241" y="6891"/>
                    <a:pt x="4598" y="7757"/>
                  </a:cubicBezTo>
                  <a:cubicBezTo>
                    <a:pt x="4163" y="9739"/>
                    <a:pt x="4767" y="10420"/>
                    <a:pt x="4767" y="10420"/>
                  </a:cubicBezTo>
                  <a:cubicBezTo>
                    <a:pt x="5083" y="10900"/>
                    <a:pt x="5903" y="11595"/>
                    <a:pt x="5903" y="13567"/>
                  </a:cubicBezTo>
                  <a:cubicBezTo>
                    <a:pt x="5903" y="15813"/>
                    <a:pt x="3909" y="16326"/>
                    <a:pt x="3909" y="16326"/>
                  </a:cubicBezTo>
                  <a:cubicBezTo>
                    <a:pt x="2642" y="16816"/>
                    <a:pt x="0" y="17821"/>
                    <a:pt x="0" y="21060"/>
                  </a:cubicBezTo>
                  <a:cubicBezTo>
                    <a:pt x="0" y="21060"/>
                    <a:pt x="0" y="21600"/>
                    <a:pt x="491" y="21600"/>
                  </a:cubicBezTo>
                  <a:lnTo>
                    <a:pt x="16200" y="21600"/>
                  </a:lnTo>
                  <a:cubicBezTo>
                    <a:pt x="16691" y="21600"/>
                    <a:pt x="16691" y="21060"/>
                    <a:pt x="16691" y="21060"/>
                  </a:cubicBezTo>
                  <a:cubicBezTo>
                    <a:pt x="16691" y="17821"/>
                    <a:pt x="14048" y="16816"/>
                    <a:pt x="12782" y="16326"/>
                  </a:cubicBezTo>
                  <a:moveTo>
                    <a:pt x="18035" y="15773"/>
                  </a:moveTo>
                  <a:cubicBezTo>
                    <a:pt x="18035" y="15773"/>
                    <a:pt x="16217" y="15311"/>
                    <a:pt x="16217" y="13290"/>
                  </a:cubicBezTo>
                  <a:cubicBezTo>
                    <a:pt x="16217" y="11514"/>
                    <a:pt x="17087" y="10889"/>
                    <a:pt x="17376" y="10458"/>
                  </a:cubicBezTo>
                  <a:cubicBezTo>
                    <a:pt x="17376" y="10458"/>
                    <a:pt x="17968" y="9905"/>
                    <a:pt x="17572" y="8122"/>
                  </a:cubicBezTo>
                  <a:cubicBezTo>
                    <a:pt x="18232" y="7145"/>
                    <a:pt x="18387" y="5419"/>
                    <a:pt x="17669" y="3589"/>
                  </a:cubicBezTo>
                  <a:cubicBezTo>
                    <a:pt x="17218" y="2442"/>
                    <a:pt x="16666" y="1814"/>
                    <a:pt x="16059" y="1448"/>
                  </a:cubicBezTo>
                  <a:cubicBezTo>
                    <a:pt x="15612" y="1179"/>
                    <a:pt x="15107" y="1081"/>
                    <a:pt x="14614" y="1081"/>
                  </a:cubicBezTo>
                  <a:cubicBezTo>
                    <a:pt x="13880" y="1081"/>
                    <a:pt x="13182" y="1301"/>
                    <a:pt x="12753" y="1513"/>
                  </a:cubicBezTo>
                  <a:cubicBezTo>
                    <a:pt x="12878" y="1781"/>
                    <a:pt x="12997" y="2064"/>
                    <a:pt x="13115" y="2365"/>
                  </a:cubicBezTo>
                  <a:cubicBezTo>
                    <a:pt x="13131" y="2408"/>
                    <a:pt x="13143" y="2453"/>
                    <a:pt x="13159" y="2496"/>
                  </a:cubicBezTo>
                  <a:cubicBezTo>
                    <a:pt x="13436" y="2360"/>
                    <a:pt x="13994" y="2159"/>
                    <a:pt x="14614" y="2159"/>
                  </a:cubicBezTo>
                  <a:cubicBezTo>
                    <a:pt x="15001" y="2159"/>
                    <a:pt x="15328" y="2239"/>
                    <a:pt x="15588" y="2396"/>
                  </a:cubicBezTo>
                  <a:cubicBezTo>
                    <a:pt x="15893" y="2579"/>
                    <a:pt x="16347" y="2947"/>
                    <a:pt x="16767" y="4018"/>
                  </a:cubicBezTo>
                  <a:cubicBezTo>
                    <a:pt x="17366" y="5540"/>
                    <a:pt x="17207" y="6853"/>
                    <a:pt x="16784" y="7478"/>
                  </a:cubicBezTo>
                  <a:cubicBezTo>
                    <a:pt x="16610" y="7736"/>
                    <a:pt x="16549" y="8066"/>
                    <a:pt x="16618" y="8379"/>
                  </a:cubicBezTo>
                  <a:cubicBezTo>
                    <a:pt x="16817" y="9273"/>
                    <a:pt x="16689" y="9648"/>
                    <a:pt x="16656" y="9723"/>
                  </a:cubicBezTo>
                  <a:cubicBezTo>
                    <a:pt x="16631" y="9753"/>
                    <a:pt x="16607" y="9785"/>
                    <a:pt x="16584" y="9819"/>
                  </a:cubicBezTo>
                  <a:cubicBezTo>
                    <a:pt x="16565" y="9848"/>
                    <a:pt x="16497" y="9929"/>
                    <a:pt x="16447" y="9988"/>
                  </a:cubicBezTo>
                  <a:cubicBezTo>
                    <a:pt x="16023" y="10487"/>
                    <a:pt x="15236" y="11418"/>
                    <a:pt x="15236" y="13290"/>
                  </a:cubicBezTo>
                  <a:cubicBezTo>
                    <a:pt x="15236" y="15520"/>
                    <a:pt x="16851" y="16555"/>
                    <a:pt x="17757" y="16810"/>
                  </a:cubicBezTo>
                  <a:cubicBezTo>
                    <a:pt x="19050" y="17306"/>
                    <a:pt x="20311" y="17925"/>
                    <a:pt x="20570" y="19439"/>
                  </a:cubicBezTo>
                  <a:lnTo>
                    <a:pt x="17464" y="19439"/>
                  </a:lnTo>
                  <a:cubicBezTo>
                    <a:pt x="17553" y="19773"/>
                    <a:pt x="17615" y="20131"/>
                    <a:pt x="17645" y="20519"/>
                  </a:cubicBezTo>
                  <a:lnTo>
                    <a:pt x="21152" y="20519"/>
                  </a:lnTo>
                  <a:cubicBezTo>
                    <a:pt x="21600" y="20519"/>
                    <a:pt x="21600" y="20034"/>
                    <a:pt x="21600" y="20034"/>
                  </a:cubicBezTo>
                  <a:cubicBezTo>
                    <a:pt x="21600" y="17119"/>
                    <a:pt x="19191" y="16215"/>
                    <a:pt x="18035" y="1577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0" y="626987"/>
              <a:ext cx="1045642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USABILITY</a:t>
              </a:r>
            </a:p>
          </p:txBody>
        </p:sp>
      </p:grpSp>
      <p:grpSp>
        <p:nvGrpSpPr>
          <p:cNvPr id="994" name="Group 994"/>
          <p:cNvGrpSpPr/>
          <p:nvPr/>
        </p:nvGrpSpPr>
        <p:grpSpPr>
          <a:xfrm>
            <a:off x="3069987" y="1999165"/>
            <a:ext cx="1727363" cy="3007954"/>
            <a:chOff x="0" y="0"/>
            <a:chExt cx="1727361" cy="3007952"/>
          </a:xfrm>
        </p:grpSpPr>
        <p:sp>
          <p:nvSpPr>
            <p:cNvPr id="992" name="Shape 992"/>
            <p:cNvSpPr/>
            <p:nvPr/>
          </p:nvSpPr>
          <p:spPr>
            <a:xfrm>
              <a:off x="0" y="0"/>
              <a:ext cx="1727362" cy="3007953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993" name="image3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41" t="0" r="241" b="0"/>
            <a:stretch>
              <a:fillRect/>
            </a:stretch>
          </p:blipFill>
          <p:spPr>
            <a:xfrm>
              <a:off x="0" y="0"/>
              <a:ext cx="1727362" cy="3007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7" name="Shape 997"/>
          <p:cNvSpPr/>
          <p:nvPr/>
        </p:nvSpPr>
        <p:spPr>
          <a:xfrm>
            <a:off x="2944061" y="289647"/>
            <a:ext cx="6304186" cy="6304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5" h="20465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ln w="6350">
            <a:solidFill>
              <a:srgbClr val="000000">
                <a:alpha val="15000"/>
              </a:srgb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98" name="Shape 998"/>
          <p:cNvSpPr/>
          <p:nvPr/>
        </p:nvSpPr>
        <p:spPr>
          <a:xfrm>
            <a:off x="3886253" y="1219257"/>
            <a:ext cx="4419709" cy="44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6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/>
          </a:gra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999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5295" y="1697130"/>
            <a:ext cx="2956250" cy="3941667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Shape 1000"/>
          <p:cNvSpPr/>
          <p:nvPr/>
        </p:nvSpPr>
        <p:spPr>
          <a:xfrm>
            <a:off x="9014277" y="1885012"/>
            <a:ext cx="1558611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VCC, TRIG, ECHO, GRD</a:t>
            </a:r>
          </a:p>
        </p:txBody>
      </p:sp>
      <p:sp>
        <p:nvSpPr>
          <p:cNvPr id="1001" name="Shape 1001"/>
          <p:cNvSpPr/>
          <p:nvPr/>
        </p:nvSpPr>
        <p:spPr>
          <a:xfrm>
            <a:off x="8392892" y="1806549"/>
            <a:ext cx="501661" cy="501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5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BF4C9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2" name="Shape 1002"/>
          <p:cNvSpPr/>
          <p:nvPr/>
        </p:nvSpPr>
        <p:spPr>
          <a:xfrm>
            <a:off x="9598027" y="3256645"/>
            <a:ext cx="155861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Noobs OS</a:t>
            </a:r>
          </a:p>
        </p:txBody>
      </p:sp>
      <p:sp>
        <p:nvSpPr>
          <p:cNvPr id="1003" name="Shape 1003"/>
          <p:cNvSpPr/>
          <p:nvPr/>
        </p:nvSpPr>
        <p:spPr>
          <a:xfrm>
            <a:off x="8976641" y="3178182"/>
            <a:ext cx="501661" cy="501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5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BF4C9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4" name="Shape 1004"/>
          <p:cNvSpPr/>
          <p:nvPr/>
        </p:nvSpPr>
        <p:spPr>
          <a:xfrm>
            <a:off x="8392892" y="4557525"/>
            <a:ext cx="501661" cy="501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5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BF4C9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5" name="Shape 1005"/>
          <p:cNvSpPr/>
          <p:nvPr/>
        </p:nvSpPr>
        <p:spPr>
          <a:xfrm>
            <a:off x="1009365" y="3256645"/>
            <a:ext cx="155861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80000"/>
              </a:lnSpc>
              <a:defRPr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HC-SR04 Sensor</a:t>
            </a:r>
          </a:p>
        </p:txBody>
      </p:sp>
      <p:sp>
        <p:nvSpPr>
          <p:cNvPr id="1006" name="Shape 1006"/>
          <p:cNvSpPr/>
          <p:nvPr/>
        </p:nvSpPr>
        <p:spPr>
          <a:xfrm>
            <a:off x="2693167" y="3178182"/>
            <a:ext cx="501661" cy="501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5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BF4C9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7" name="Shape 1007"/>
          <p:cNvSpPr/>
          <p:nvPr/>
        </p:nvSpPr>
        <p:spPr>
          <a:xfrm>
            <a:off x="1634040" y="1971188"/>
            <a:ext cx="155861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80000"/>
              </a:lnSpc>
              <a:defRPr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Raspberry Pi 3.0</a:t>
            </a:r>
          </a:p>
        </p:txBody>
      </p:sp>
      <p:sp>
        <p:nvSpPr>
          <p:cNvPr id="1008" name="Shape 1008"/>
          <p:cNvSpPr/>
          <p:nvPr/>
        </p:nvSpPr>
        <p:spPr>
          <a:xfrm>
            <a:off x="3297472" y="1806549"/>
            <a:ext cx="501661" cy="501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5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BF4C9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9" name="Shape 1009"/>
          <p:cNvSpPr/>
          <p:nvPr/>
        </p:nvSpPr>
        <p:spPr>
          <a:xfrm>
            <a:off x="1634040" y="4635987"/>
            <a:ext cx="155861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80000"/>
              </a:lnSpc>
              <a:defRPr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Transistors</a:t>
            </a:r>
          </a:p>
        </p:txBody>
      </p:sp>
      <p:sp>
        <p:nvSpPr>
          <p:cNvPr id="1010" name="Shape 1010"/>
          <p:cNvSpPr/>
          <p:nvPr/>
        </p:nvSpPr>
        <p:spPr>
          <a:xfrm>
            <a:off x="3297472" y="4557525"/>
            <a:ext cx="501661" cy="501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5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BF4C9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1" name="Shape 1011"/>
          <p:cNvSpPr/>
          <p:nvPr/>
        </p:nvSpPr>
        <p:spPr>
          <a:xfrm>
            <a:off x="3384551" y="1917075"/>
            <a:ext cx="280581" cy="28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2" name="Shape 1012"/>
          <p:cNvSpPr/>
          <p:nvPr/>
        </p:nvSpPr>
        <p:spPr>
          <a:xfrm>
            <a:off x="2803694" y="3314046"/>
            <a:ext cx="280581" cy="2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3" name="Shape 1013"/>
          <p:cNvSpPr/>
          <p:nvPr/>
        </p:nvSpPr>
        <p:spPr>
          <a:xfrm>
            <a:off x="3408724" y="4667984"/>
            <a:ext cx="280717" cy="28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fill="norm" stroke="1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5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8"/>
                </a:lnTo>
                <a:cubicBezTo>
                  <a:pt x="10221" y="13410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9"/>
                  <a:pt x="877" y="7133"/>
                  <a:pt x="1256" y="6753"/>
                </a:cubicBezTo>
                <a:lnTo>
                  <a:pt x="6754" y="1256"/>
                </a:lnTo>
                <a:cubicBezTo>
                  <a:pt x="7133" y="877"/>
                  <a:pt x="7749" y="877"/>
                  <a:pt x="8128" y="1256"/>
                </a:cubicBezTo>
                <a:lnTo>
                  <a:pt x="14312" y="7441"/>
                </a:lnTo>
                <a:cubicBezTo>
                  <a:pt x="14691" y="7820"/>
                  <a:pt x="14691" y="8436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1"/>
                </a:cubicBezTo>
                <a:cubicBezTo>
                  <a:pt x="13370" y="10085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5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5000"/>
                </a:lnTo>
                <a:cubicBezTo>
                  <a:pt x="7513" y="15759"/>
                  <a:pt x="8743" y="15759"/>
                  <a:pt x="9502" y="15000"/>
                </a:cubicBezTo>
                <a:lnTo>
                  <a:pt x="9968" y="14533"/>
                </a:lnTo>
                <a:lnTo>
                  <a:pt x="12798" y="17377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2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2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5"/>
                  <a:pt x="5846" y="6820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20"/>
                </a:cubicBezTo>
                <a:cubicBezTo>
                  <a:pt x="7792" y="7355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20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20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4" name="Shape 1014"/>
          <p:cNvSpPr/>
          <p:nvPr/>
        </p:nvSpPr>
        <p:spPr>
          <a:xfrm>
            <a:off x="8504193" y="1943214"/>
            <a:ext cx="279034" cy="2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70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70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70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5" name="Shape 1015"/>
          <p:cNvSpPr/>
          <p:nvPr/>
        </p:nvSpPr>
        <p:spPr>
          <a:xfrm>
            <a:off x="9100625" y="3285664"/>
            <a:ext cx="253667" cy="279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6"/>
                </a:moveTo>
                <a:lnTo>
                  <a:pt x="21595" y="21045"/>
                </a:lnTo>
                <a:lnTo>
                  <a:pt x="19435" y="6318"/>
                </a:lnTo>
                <a:lnTo>
                  <a:pt x="19426" y="6319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9"/>
                </a:cubicBezTo>
                <a:lnTo>
                  <a:pt x="2165" y="6318"/>
                </a:lnTo>
                <a:lnTo>
                  <a:pt x="5" y="21045"/>
                </a:lnTo>
                <a:lnTo>
                  <a:pt x="14" y="21046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0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0"/>
                  <a:pt x="21600" y="21109"/>
                </a:cubicBezTo>
                <a:cubicBezTo>
                  <a:pt x="21600" y="21087"/>
                  <a:pt x="21589" y="21067"/>
                  <a:pt x="21586" y="21046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6" name="Shape 1016"/>
          <p:cNvSpPr/>
          <p:nvPr/>
        </p:nvSpPr>
        <p:spPr>
          <a:xfrm>
            <a:off x="8512630" y="4687734"/>
            <a:ext cx="279033" cy="241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fill="norm" stroke="1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90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9"/>
                  <a:pt x="12246" y="17782"/>
                </a:cubicBezTo>
                <a:cubicBezTo>
                  <a:pt x="12111" y="17511"/>
                  <a:pt x="11811" y="17418"/>
                  <a:pt x="11576" y="17575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5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4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5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5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3"/>
                  <a:pt x="5028" y="4539"/>
                  <a:pt x="6382" y="4539"/>
                </a:cubicBezTo>
                <a:cubicBezTo>
                  <a:pt x="6661" y="4539"/>
                  <a:pt x="6942" y="4598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300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7"/>
                  <a:pt x="17666" y="7005"/>
                  <a:pt x="17660" y="7102"/>
                </a:cubicBezTo>
                <a:lnTo>
                  <a:pt x="17655" y="7200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8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7"/>
                  <a:pt x="10504" y="14274"/>
                </a:cubicBezTo>
                <a:lnTo>
                  <a:pt x="10517" y="14218"/>
                </a:lnTo>
                <a:cubicBezTo>
                  <a:pt x="10484" y="14222"/>
                  <a:pt x="10451" y="14232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3"/>
                  <a:pt x="8088" y="14694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3"/>
                  <a:pt x="8836" y="17589"/>
                </a:cubicBezTo>
                <a:cubicBezTo>
                  <a:pt x="8836" y="16857"/>
                  <a:pt x="9142" y="16215"/>
                  <a:pt x="9609" y="15803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9"/>
                  <a:pt x="10283" y="17278"/>
                </a:cubicBezTo>
                <a:lnTo>
                  <a:pt x="10823" y="14953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17" name="Shape 1017"/>
          <p:cNvSpPr/>
          <p:nvPr/>
        </p:nvSpPr>
        <p:spPr>
          <a:xfrm>
            <a:off x="471119" y="945713"/>
            <a:ext cx="133450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Hardware</a:t>
            </a:r>
          </a:p>
        </p:txBody>
      </p:sp>
      <p:sp>
        <p:nvSpPr>
          <p:cNvPr id="1018" name="Shape 1018"/>
          <p:cNvSpPr/>
          <p:nvPr/>
        </p:nvSpPr>
        <p:spPr>
          <a:xfrm>
            <a:off x="8911407" y="4822776"/>
            <a:ext cx="85545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80000"/>
              </a:lnSpc>
              <a:defRPr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Bluetooth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1" name="Placeholder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22" name="Shape 1022"/>
          <p:cNvSpPr/>
          <p:nvPr/>
        </p:nvSpPr>
        <p:spPr>
          <a:xfrm>
            <a:off x="3665951" y="370034"/>
            <a:ext cx="3148507" cy="3407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fill="norm" stroke="1" extrusionOk="0">
                <a:moveTo>
                  <a:pt x="0" y="7473"/>
                </a:moveTo>
                <a:cubicBezTo>
                  <a:pt x="0" y="6080"/>
                  <a:pt x="1085" y="4369"/>
                  <a:pt x="2412" y="3671"/>
                </a:cubicBezTo>
                <a:lnTo>
                  <a:pt x="8389" y="524"/>
                </a:lnTo>
                <a:cubicBezTo>
                  <a:pt x="9715" y="-174"/>
                  <a:pt x="11885" y="-174"/>
                  <a:pt x="13211" y="524"/>
                </a:cubicBezTo>
                <a:lnTo>
                  <a:pt x="19188" y="3671"/>
                </a:lnTo>
                <a:cubicBezTo>
                  <a:pt x="20515" y="4369"/>
                  <a:pt x="21600" y="6080"/>
                  <a:pt x="21600" y="7473"/>
                </a:cubicBezTo>
                <a:lnTo>
                  <a:pt x="21600" y="13779"/>
                </a:lnTo>
                <a:cubicBezTo>
                  <a:pt x="21600" y="15172"/>
                  <a:pt x="20515" y="16883"/>
                  <a:pt x="19188" y="17581"/>
                </a:cubicBezTo>
                <a:lnTo>
                  <a:pt x="13211" y="20728"/>
                </a:lnTo>
                <a:cubicBezTo>
                  <a:pt x="11885" y="21426"/>
                  <a:pt x="9715" y="21426"/>
                  <a:pt x="8389" y="20728"/>
                </a:cubicBezTo>
                <a:lnTo>
                  <a:pt x="2412" y="17581"/>
                </a:lnTo>
                <a:cubicBezTo>
                  <a:pt x="1085" y="16883"/>
                  <a:pt x="0" y="15172"/>
                  <a:pt x="0" y="13779"/>
                </a:cubicBezTo>
                <a:lnTo>
                  <a:pt x="0" y="747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3" name="Shape 1023"/>
          <p:cNvSpPr/>
          <p:nvPr/>
        </p:nvSpPr>
        <p:spPr>
          <a:xfrm>
            <a:off x="5429436" y="3139917"/>
            <a:ext cx="3148508" cy="3407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fill="norm" stroke="1" extrusionOk="0">
                <a:moveTo>
                  <a:pt x="0" y="7473"/>
                </a:moveTo>
                <a:cubicBezTo>
                  <a:pt x="0" y="6080"/>
                  <a:pt x="1085" y="4369"/>
                  <a:pt x="2412" y="3671"/>
                </a:cubicBezTo>
                <a:lnTo>
                  <a:pt x="8389" y="524"/>
                </a:lnTo>
                <a:cubicBezTo>
                  <a:pt x="9715" y="-174"/>
                  <a:pt x="11885" y="-174"/>
                  <a:pt x="13211" y="524"/>
                </a:cubicBezTo>
                <a:lnTo>
                  <a:pt x="19188" y="3671"/>
                </a:lnTo>
                <a:cubicBezTo>
                  <a:pt x="20515" y="4369"/>
                  <a:pt x="21600" y="6080"/>
                  <a:pt x="21600" y="7473"/>
                </a:cubicBezTo>
                <a:lnTo>
                  <a:pt x="21600" y="13779"/>
                </a:lnTo>
                <a:cubicBezTo>
                  <a:pt x="21600" y="15172"/>
                  <a:pt x="20515" y="16883"/>
                  <a:pt x="19188" y="17581"/>
                </a:cubicBezTo>
                <a:lnTo>
                  <a:pt x="13211" y="20728"/>
                </a:lnTo>
                <a:cubicBezTo>
                  <a:pt x="11885" y="21426"/>
                  <a:pt x="9715" y="21426"/>
                  <a:pt x="8389" y="20728"/>
                </a:cubicBezTo>
                <a:lnTo>
                  <a:pt x="2412" y="17581"/>
                </a:lnTo>
                <a:cubicBezTo>
                  <a:pt x="1085" y="16883"/>
                  <a:pt x="0" y="15172"/>
                  <a:pt x="0" y="13779"/>
                </a:cubicBezTo>
                <a:lnTo>
                  <a:pt x="0" y="747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4" name="Shape 1024"/>
          <p:cNvSpPr/>
          <p:nvPr/>
        </p:nvSpPr>
        <p:spPr>
          <a:xfrm>
            <a:off x="6964322" y="1202820"/>
            <a:ext cx="1966407" cy="2128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fill="norm" stroke="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5" name="Shape 1025"/>
          <p:cNvSpPr/>
          <p:nvPr/>
        </p:nvSpPr>
        <p:spPr>
          <a:xfrm>
            <a:off x="3317747" y="3575906"/>
            <a:ext cx="1966407" cy="2128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fill="norm" stroke="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028" name="Group 1028"/>
          <p:cNvGrpSpPr/>
          <p:nvPr/>
        </p:nvGrpSpPr>
        <p:grpSpPr>
          <a:xfrm>
            <a:off x="4363017" y="2007774"/>
            <a:ext cx="1754373" cy="308400"/>
            <a:chOff x="0" y="0"/>
            <a:chExt cx="1754371" cy="308399"/>
          </a:xfrm>
        </p:grpSpPr>
        <p:sp>
          <p:nvSpPr>
            <p:cNvPr id="1026" name="Shape 1026"/>
            <p:cNvSpPr/>
            <p:nvPr/>
          </p:nvSpPr>
          <p:spPr>
            <a:xfrm>
              <a:off x="0" y="0"/>
              <a:ext cx="1754372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ANDROID STUDIO</a:t>
              </a: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654028" y="308399"/>
              <a:ext cx="446316" cy="1"/>
            </a:xfrm>
            <a:prstGeom prst="line">
              <a:avLst/>
            </a:prstGeom>
            <a:noFill/>
            <a:ln w="25400" cap="flat">
              <a:solidFill>
                <a:srgbClr val="BF4C9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31" name="Group 1031"/>
          <p:cNvGrpSpPr/>
          <p:nvPr/>
        </p:nvGrpSpPr>
        <p:grpSpPr>
          <a:xfrm>
            <a:off x="6126502" y="4797497"/>
            <a:ext cx="1754373" cy="308400"/>
            <a:chOff x="0" y="0"/>
            <a:chExt cx="1754371" cy="308399"/>
          </a:xfrm>
        </p:grpSpPr>
        <p:sp>
          <p:nvSpPr>
            <p:cNvPr id="1029" name="Shape 1029"/>
            <p:cNvSpPr/>
            <p:nvPr/>
          </p:nvSpPr>
          <p:spPr>
            <a:xfrm>
              <a:off x="0" y="0"/>
              <a:ext cx="1754372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solidFill>
                    <a:srgbClr val="FFFFFF"/>
                  </a:solidFill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PYTHON</a:t>
              </a: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654028" y="308399"/>
              <a:ext cx="446316" cy="1"/>
            </a:xfrm>
            <a:prstGeom prst="line">
              <a:avLst/>
            </a:prstGeom>
            <a:noFill/>
            <a:ln w="25400" cap="flat">
              <a:solidFill>
                <a:srgbClr val="BF4C9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32" name="Shape 1032"/>
          <p:cNvSpPr/>
          <p:nvPr/>
        </p:nvSpPr>
        <p:spPr>
          <a:xfrm>
            <a:off x="7061641" y="1889341"/>
            <a:ext cx="175437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80000"/>
              </a:lnSpc>
              <a:defRPr b="1" spc="200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BLUETOOTH</a:t>
            </a:r>
          </a:p>
        </p:txBody>
      </p:sp>
      <p:sp>
        <p:nvSpPr>
          <p:cNvPr id="1033" name="Shape 1033"/>
          <p:cNvSpPr/>
          <p:nvPr/>
        </p:nvSpPr>
        <p:spPr>
          <a:xfrm>
            <a:off x="7715670" y="2197740"/>
            <a:ext cx="446315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34" name="Shape 1034"/>
          <p:cNvSpPr/>
          <p:nvPr/>
        </p:nvSpPr>
        <p:spPr>
          <a:xfrm>
            <a:off x="3437351" y="4236894"/>
            <a:ext cx="175437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80000"/>
              </a:lnSpc>
              <a:defRPr b="1" spc="200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JAVA</a:t>
            </a:r>
          </a:p>
        </p:txBody>
      </p:sp>
      <p:sp>
        <p:nvSpPr>
          <p:cNvPr id="1035" name="Shape 1035"/>
          <p:cNvSpPr/>
          <p:nvPr/>
        </p:nvSpPr>
        <p:spPr>
          <a:xfrm>
            <a:off x="4091380" y="4545293"/>
            <a:ext cx="446315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36" name="Shape 1036"/>
          <p:cNvSpPr/>
          <p:nvPr/>
        </p:nvSpPr>
        <p:spPr>
          <a:xfrm>
            <a:off x="420129" y="370115"/>
            <a:ext cx="1705233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Software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9" name="Shape 1039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</p:spPr>
        <p:txBody>
          <a:bodyPr/>
          <a:lstStyle>
            <a:lvl1pPr defTabSz="795527">
              <a:defRPr sz="2784"/>
            </a:lvl1pPr>
          </a:lstStyle>
          <a:p>
            <a:pPr/>
            <a:r>
              <a:t>Road Blocks</a:t>
            </a:r>
          </a:p>
        </p:txBody>
      </p:sp>
      <p:grpSp>
        <p:nvGrpSpPr>
          <p:cNvPr id="1044" name="Group 1044"/>
          <p:cNvGrpSpPr/>
          <p:nvPr/>
        </p:nvGrpSpPr>
        <p:grpSpPr>
          <a:xfrm>
            <a:off x="1790699" y="2509168"/>
            <a:ext cx="2678336" cy="1072915"/>
            <a:chOff x="0" y="0"/>
            <a:chExt cx="2678334" cy="1072913"/>
          </a:xfrm>
        </p:grpSpPr>
        <p:sp>
          <p:nvSpPr>
            <p:cNvPr id="1040" name="Shape 1040"/>
            <p:cNvSpPr/>
            <p:nvPr/>
          </p:nvSpPr>
          <p:spPr>
            <a:xfrm>
              <a:off x="923962" y="0"/>
              <a:ext cx="1754373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SYSTEM</a:t>
              </a: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923962" y="255033"/>
              <a:ext cx="1754373" cy="81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Purchasing the system</a:t>
              </a:r>
            </a:p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Figuring out how the system mechanics works properly.</a:t>
              </a: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0" y="0"/>
              <a:ext cx="77832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sz="3600">
                  <a:latin typeface="Titillium Light"/>
                  <a:ea typeface="Titillium Light"/>
                  <a:cs typeface="Titillium Light"/>
                  <a:sym typeface="Titillium Light"/>
                </a:defRPr>
              </a:lvl1pPr>
            </a:lstStyle>
            <a:p>
              <a:pPr/>
              <a:r>
                <a:t>01</a:t>
              </a:r>
            </a:p>
          </p:txBody>
        </p:sp>
        <p:sp>
          <p:nvSpPr>
            <p:cNvPr id="1043" name="Shape 1043"/>
            <p:cNvSpPr/>
            <p:nvPr/>
          </p:nvSpPr>
          <p:spPr>
            <a:xfrm flipH="1">
              <a:off x="680357" y="21771"/>
              <a:ext cx="1" cy="543248"/>
            </a:xfrm>
            <a:prstGeom prst="line">
              <a:avLst/>
            </a:prstGeom>
            <a:noFill/>
            <a:ln w="25400" cap="flat">
              <a:solidFill>
                <a:srgbClr val="BF4C9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49" name="Group 1049"/>
          <p:cNvGrpSpPr/>
          <p:nvPr/>
        </p:nvGrpSpPr>
        <p:grpSpPr>
          <a:xfrm>
            <a:off x="4756832" y="2509168"/>
            <a:ext cx="2678335" cy="1072915"/>
            <a:chOff x="0" y="0"/>
            <a:chExt cx="2678334" cy="1072913"/>
          </a:xfrm>
        </p:grpSpPr>
        <p:sp>
          <p:nvSpPr>
            <p:cNvPr id="1045" name="Shape 1045"/>
            <p:cNvSpPr/>
            <p:nvPr/>
          </p:nvSpPr>
          <p:spPr>
            <a:xfrm>
              <a:off x="923962" y="0"/>
              <a:ext cx="1754373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TIME</a:t>
              </a:r>
            </a:p>
          </p:txBody>
        </p:sp>
        <p:sp>
          <p:nvSpPr>
            <p:cNvPr id="1046" name="Shape 1046"/>
            <p:cNvSpPr/>
            <p:nvPr/>
          </p:nvSpPr>
          <p:spPr>
            <a:xfrm>
              <a:off x="923962" y="255033"/>
              <a:ext cx="1754373" cy="81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Learning Time</a:t>
              </a:r>
            </a:p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Implementation Time</a:t>
              </a:r>
            </a:p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Time of Execution</a:t>
              </a: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0" y="0"/>
              <a:ext cx="77832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sz="3600">
                  <a:latin typeface="Titillium Light"/>
                  <a:ea typeface="Titillium Light"/>
                  <a:cs typeface="Titillium Light"/>
                  <a:sym typeface="Titillium Light"/>
                </a:defRPr>
              </a:lvl1pPr>
            </a:lstStyle>
            <a:p>
              <a:pPr/>
              <a:r>
                <a:t>02</a:t>
              </a:r>
            </a:p>
          </p:txBody>
        </p:sp>
        <p:sp>
          <p:nvSpPr>
            <p:cNvPr id="1048" name="Shape 1048"/>
            <p:cNvSpPr/>
            <p:nvPr/>
          </p:nvSpPr>
          <p:spPr>
            <a:xfrm flipH="1">
              <a:off x="680357" y="21771"/>
              <a:ext cx="1" cy="543248"/>
            </a:xfrm>
            <a:prstGeom prst="line">
              <a:avLst/>
            </a:prstGeom>
            <a:noFill/>
            <a:ln w="25400" cap="flat">
              <a:solidFill>
                <a:srgbClr val="BF4C9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54" name="Group 1054"/>
          <p:cNvGrpSpPr/>
          <p:nvPr/>
        </p:nvGrpSpPr>
        <p:grpSpPr>
          <a:xfrm>
            <a:off x="7722965" y="2509168"/>
            <a:ext cx="2678335" cy="1072915"/>
            <a:chOff x="0" y="0"/>
            <a:chExt cx="2678334" cy="1072913"/>
          </a:xfrm>
        </p:grpSpPr>
        <p:sp>
          <p:nvSpPr>
            <p:cNvPr id="1050" name="Shape 1050"/>
            <p:cNvSpPr/>
            <p:nvPr/>
          </p:nvSpPr>
          <p:spPr>
            <a:xfrm>
              <a:off x="923962" y="0"/>
              <a:ext cx="1754373" cy="17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CODE</a:t>
              </a: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923962" y="255033"/>
              <a:ext cx="1754373" cy="81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Bugs</a:t>
              </a:r>
            </a:p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Bugs </a:t>
              </a:r>
            </a:p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Bugs</a:t>
              </a:r>
            </a:p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Optimization</a:t>
              </a: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0" y="0"/>
              <a:ext cx="77832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sz="3600">
                  <a:latin typeface="Titillium Light"/>
                  <a:ea typeface="Titillium Light"/>
                  <a:cs typeface="Titillium Light"/>
                  <a:sym typeface="Titillium Light"/>
                </a:defRPr>
              </a:lvl1pPr>
            </a:lstStyle>
            <a:p>
              <a:pPr/>
              <a:r>
                <a:t>03</a:t>
              </a:r>
            </a:p>
          </p:txBody>
        </p:sp>
        <p:sp>
          <p:nvSpPr>
            <p:cNvPr id="1053" name="Shape 1053"/>
            <p:cNvSpPr/>
            <p:nvPr/>
          </p:nvSpPr>
          <p:spPr>
            <a:xfrm flipH="1">
              <a:off x="680357" y="21771"/>
              <a:ext cx="1" cy="543248"/>
            </a:xfrm>
            <a:prstGeom prst="line">
              <a:avLst/>
            </a:prstGeom>
            <a:noFill/>
            <a:ln w="25400" cap="flat">
              <a:solidFill>
                <a:srgbClr val="BF4C9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59" name="Group 1059"/>
          <p:cNvGrpSpPr/>
          <p:nvPr/>
        </p:nvGrpSpPr>
        <p:grpSpPr>
          <a:xfrm>
            <a:off x="1790699" y="4196453"/>
            <a:ext cx="2678336" cy="859555"/>
            <a:chOff x="0" y="0"/>
            <a:chExt cx="2678334" cy="859554"/>
          </a:xfrm>
        </p:grpSpPr>
        <p:sp>
          <p:nvSpPr>
            <p:cNvPr id="1055" name="Shape 1055"/>
            <p:cNvSpPr/>
            <p:nvPr/>
          </p:nvSpPr>
          <p:spPr>
            <a:xfrm>
              <a:off x="923962" y="0"/>
              <a:ext cx="1754373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SKILL-SET</a:t>
              </a: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923962" y="255033"/>
              <a:ext cx="1754373" cy="604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Python Experience</a:t>
              </a:r>
            </a:p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Engineering Experience</a:t>
              </a: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0" y="0"/>
              <a:ext cx="778329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sz="3600">
                  <a:latin typeface="Titillium Light"/>
                  <a:ea typeface="Titillium Light"/>
                  <a:cs typeface="Titillium Light"/>
                  <a:sym typeface="Titillium Light"/>
                </a:defRPr>
              </a:lvl1pPr>
            </a:lstStyle>
            <a:p>
              <a:pPr/>
              <a:r>
                <a:t>04</a:t>
              </a:r>
            </a:p>
          </p:txBody>
        </p:sp>
        <p:sp>
          <p:nvSpPr>
            <p:cNvPr id="1058" name="Shape 1058"/>
            <p:cNvSpPr/>
            <p:nvPr/>
          </p:nvSpPr>
          <p:spPr>
            <a:xfrm flipH="1">
              <a:off x="680357" y="21772"/>
              <a:ext cx="1" cy="543247"/>
            </a:xfrm>
            <a:prstGeom prst="line">
              <a:avLst/>
            </a:prstGeom>
            <a:noFill/>
            <a:ln w="25400" cap="flat">
              <a:solidFill>
                <a:srgbClr val="BF4C9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64" name="Group 1064"/>
          <p:cNvGrpSpPr/>
          <p:nvPr/>
        </p:nvGrpSpPr>
        <p:grpSpPr>
          <a:xfrm>
            <a:off x="4756832" y="4196453"/>
            <a:ext cx="2678335" cy="859555"/>
            <a:chOff x="0" y="0"/>
            <a:chExt cx="2678334" cy="859554"/>
          </a:xfrm>
        </p:grpSpPr>
        <p:sp>
          <p:nvSpPr>
            <p:cNvPr id="1060" name="Shape 1060"/>
            <p:cNvSpPr/>
            <p:nvPr/>
          </p:nvSpPr>
          <p:spPr>
            <a:xfrm>
              <a:off x="923962" y="0"/>
              <a:ext cx="1754373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RESOURCES</a:t>
              </a: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923962" y="255033"/>
              <a:ext cx="1754373" cy="604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APIS</a:t>
              </a:r>
            </a:p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Documentation</a:t>
              </a:r>
            </a:p>
            <a:p>
              <a:pPr>
                <a:lnSpc>
                  <a:spcPct val="120000"/>
                </a:lnSpc>
                <a:defRPr sz="1200">
                  <a:solidFill>
                    <a:srgbClr val="000000">
                      <a:alpha val="6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Research</a:t>
              </a: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0" y="0"/>
              <a:ext cx="778329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sz="3600">
                  <a:latin typeface="Titillium Light"/>
                  <a:ea typeface="Titillium Light"/>
                  <a:cs typeface="Titillium Light"/>
                  <a:sym typeface="Titillium Light"/>
                </a:defRPr>
              </a:lvl1pPr>
            </a:lstStyle>
            <a:p>
              <a:pPr/>
              <a:r>
                <a:t>05</a:t>
              </a:r>
            </a:p>
          </p:txBody>
        </p:sp>
        <p:sp>
          <p:nvSpPr>
            <p:cNvPr id="1063" name="Shape 1063"/>
            <p:cNvSpPr/>
            <p:nvPr/>
          </p:nvSpPr>
          <p:spPr>
            <a:xfrm flipH="1">
              <a:off x="680357" y="21772"/>
              <a:ext cx="1" cy="543247"/>
            </a:xfrm>
            <a:prstGeom prst="line">
              <a:avLst/>
            </a:prstGeom>
            <a:noFill/>
            <a:ln w="25400" cap="flat">
              <a:solidFill>
                <a:srgbClr val="BF4C9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type="sldNum" sz="quarter" idx="2"/>
          </p:nvPr>
        </p:nvSpPr>
        <p:spPr>
          <a:xfrm>
            <a:off x="594015" y="599192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9" name="Group 709"/>
          <p:cNvGrpSpPr/>
          <p:nvPr/>
        </p:nvGrpSpPr>
        <p:grpSpPr>
          <a:xfrm>
            <a:off x="6794982" y="506117"/>
            <a:ext cx="2867551" cy="2867549"/>
            <a:chOff x="0" y="0"/>
            <a:chExt cx="2867550" cy="2867548"/>
          </a:xfrm>
        </p:grpSpPr>
        <p:sp>
          <p:nvSpPr>
            <p:cNvPr id="707" name="Shape 707"/>
            <p:cNvSpPr/>
            <p:nvPr/>
          </p:nvSpPr>
          <p:spPr>
            <a:xfrm>
              <a:off x="0" y="0"/>
              <a:ext cx="2867550" cy="286754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708" name="image14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479" t="0" r="12479" b="0"/>
            <a:stretch>
              <a:fillRect/>
            </a:stretch>
          </p:blipFill>
          <p:spPr>
            <a:xfrm>
              <a:off x="-1" y="0"/>
              <a:ext cx="2867552" cy="2867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12" name="Group 712"/>
          <p:cNvGrpSpPr/>
          <p:nvPr/>
        </p:nvGrpSpPr>
        <p:grpSpPr>
          <a:xfrm>
            <a:off x="10625426" y="506117"/>
            <a:ext cx="2867551" cy="2867549"/>
            <a:chOff x="0" y="0"/>
            <a:chExt cx="2867550" cy="2867548"/>
          </a:xfrm>
        </p:grpSpPr>
        <p:sp>
          <p:nvSpPr>
            <p:cNvPr id="710" name="Shape 710"/>
            <p:cNvSpPr/>
            <p:nvPr/>
          </p:nvSpPr>
          <p:spPr>
            <a:xfrm>
              <a:off x="0" y="0"/>
              <a:ext cx="2867550" cy="286754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711" name="image1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1859" t="0" r="21859" b="0"/>
            <a:stretch>
              <a:fillRect/>
            </a:stretch>
          </p:blipFill>
          <p:spPr>
            <a:xfrm>
              <a:off x="-1" y="0"/>
              <a:ext cx="2867552" cy="2867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15" name="Group 715"/>
          <p:cNvGrpSpPr/>
          <p:nvPr/>
        </p:nvGrpSpPr>
        <p:grpSpPr>
          <a:xfrm>
            <a:off x="8707417" y="2446008"/>
            <a:ext cx="2867551" cy="2867549"/>
            <a:chOff x="0" y="0"/>
            <a:chExt cx="2867550" cy="2867548"/>
          </a:xfrm>
        </p:grpSpPr>
        <p:sp>
          <p:nvSpPr>
            <p:cNvPr id="713" name="Shape 713"/>
            <p:cNvSpPr/>
            <p:nvPr/>
          </p:nvSpPr>
          <p:spPr>
            <a:xfrm>
              <a:off x="0" y="0"/>
              <a:ext cx="2867550" cy="286754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714" name="image16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0000" t="0" r="30000" b="0"/>
            <a:stretch>
              <a:fillRect/>
            </a:stretch>
          </p:blipFill>
          <p:spPr>
            <a:xfrm>
              <a:off x="-1" y="0"/>
              <a:ext cx="2867552" cy="2867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6" name="Shape 716"/>
          <p:cNvSpPr/>
          <p:nvPr/>
        </p:nvSpPr>
        <p:spPr>
          <a:xfrm>
            <a:off x="10619888" y="4385933"/>
            <a:ext cx="2867619" cy="2867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6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/>
          </a:gra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7" name="Shape 717"/>
          <p:cNvSpPr/>
          <p:nvPr/>
        </p:nvSpPr>
        <p:spPr>
          <a:xfrm>
            <a:off x="6795020" y="-1433740"/>
            <a:ext cx="2867619" cy="2867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6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/>
          </a:gra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8" name="Shape 718"/>
          <p:cNvSpPr/>
          <p:nvPr/>
        </p:nvSpPr>
        <p:spPr>
          <a:xfrm>
            <a:off x="10507703" y="2446043"/>
            <a:ext cx="2867619" cy="2867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6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/>
          </a:gra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9" name="Shape 719"/>
          <p:cNvSpPr/>
          <p:nvPr/>
        </p:nvSpPr>
        <p:spPr>
          <a:xfrm>
            <a:off x="8672987" y="506152"/>
            <a:ext cx="2867619" cy="2867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6" h="20466" fill="norm" stroke="1" extrusionOk="0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</a:path>
            </a:pathLst>
          </a:custGeom>
          <a:ln w="25400">
            <a:solidFill>
              <a:srgbClr val="BF4C9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20" name="Shape 720"/>
          <p:cNvSpPr/>
          <p:nvPr/>
        </p:nvSpPr>
        <p:spPr>
          <a:xfrm>
            <a:off x="1790700" y="3984793"/>
            <a:ext cx="280580" cy="28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21" name="Shape 721"/>
          <p:cNvSpPr/>
          <p:nvPr/>
        </p:nvSpPr>
        <p:spPr>
          <a:xfrm>
            <a:off x="2258785" y="3971733"/>
            <a:ext cx="3684814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b="1"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Software</a:t>
            </a:r>
          </a:p>
        </p:txBody>
      </p:sp>
      <p:sp>
        <p:nvSpPr>
          <p:cNvPr id="722" name="Shape 722"/>
          <p:cNvSpPr/>
          <p:nvPr/>
        </p:nvSpPr>
        <p:spPr>
          <a:xfrm>
            <a:off x="2258785" y="4342160"/>
            <a:ext cx="29042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71450" indent="-171450">
              <a:lnSpc>
                <a:spcPct val="150000"/>
              </a:lnSpc>
              <a:buSzPct val="100000"/>
              <a:buFont typeface="Arial"/>
              <a:buChar char="•"/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Android app that connected to the hardware via Bluetooth to get and display distance from object a far.</a:t>
            </a:r>
          </a:p>
        </p:txBody>
      </p:sp>
      <p:sp>
        <p:nvSpPr>
          <p:cNvPr id="723" name="Shape 723"/>
          <p:cNvSpPr/>
          <p:nvPr/>
        </p:nvSpPr>
        <p:spPr>
          <a:xfrm>
            <a:off x="1790699" y="2358233"/>
            <a:ext cx="368481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3600"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/>
            <a:r>
              <a:t>Idea &amp; Concept</a:t>
            </a:r>
          </a:p>
        </p:txBody>
      </p:sp>
      <p:sp>
        <p:nvSpPr>
          <p:cNvPr id="724" name="Shape 724"/>
          <p:cNvSpPr/>
          <p:nvPr/>
        </p:nvSpPr>
        <p:spPr>
          <a:xfrm>
            <a:off x="1790699" y="3555291"/>
            <a:ext cx="691244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25" name="Shape 725"/>
          <p:cNvSpPr/>
          <p:nvPr/>
        </p:nvSpPr>
        <p:spPr>
          <a:xfrm>
            <a:off x="5018642" y="3984793"/>
            <a:ext cx="280581" cy="280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26" name="Shape 726"/>
          <p:cNvSpPr/>
          <p:nvPr/>
        </p:nvSpPr>
        <p:spPr>
          <a:xfrm>
            <a:off x="5486727" y="3971733"/>
            <a:ext cx="3684814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b="1" sz="14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Hardware</a:t>
            </a:r>
          </a:p>
        </p:txBody>
      </p:sp>
      <p:sp>
        <p:nvSpPr>
          <p:cNvPr id="727" name="Shape 727"/>
          <p:cNvSpPr/>
          <p:nvPr/>
        </p:nvSpPr>
        <p:spPr>
          <a:xfrm>
            <a:off x="5486727" y="4342160"/>
            <a:ext cx="2904230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Raspberry Pi connected with sensor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Mounted in front of a car or behind the car to assist users in parking and avoid collision.</a:t>
            </a:r>
          </a:p>
        </p:txBody>
      </p:sp>
      <p:grpSp>
        <p:nvGrpSpPr>
          <p:cNvPr id="730" name="Group 730"/>
          <p:cNvGrpSpPr/>
          <p:nvPr/>
        </p:nvGrpSpPr>
        <p:grpSpPr>
          <a:xfrm>
            <a:off x="4882548" y="-1433775"/>
            <a:ext cx="2867551" cy="2867550"/>
            <a:chOff x="0" y="0"/>
            <a:chExt cx="2867549" cy="2867548"/>
          </a:xfrm>
        </p:grpSpPr>
        <p:sp>
          <p:nvSpPr>
            <p:cNvPr id="728" name="Shape 728"/>
            <p:cNvSpPr/>
            <p:nvPr/>
          </p:nvSpPr>
          <p:spPr>
            <a:xfrm>
              <a:off x="0" y="0"/>
              <a:ext cx="2867550" cy="286754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729" name="image17.jp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1887" t="0" r="21887" b="0"/>
            <a:stretch>
              <a:fillRect/>
            </a:stretch>
          </p:blipFill>
          <p:spPr>
            <a:xfrm>
              <a:off x="0" y="0"/>
              <a:ext cx="2867550" cy="2867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33" name="Group 733"/>
          <p:cNvGrpSpPr/>
          <p:nvPr/>
        </p:nvGrpSpPr>
        <p:grpSpPr>
          <a:xfrm>
            <a:off x="8707417" y="-1433775"/>
            <a:ext cx="2867551" cy="2867550"/>
            <a:chOff x="0" y="0"/>
            <a:chExt cx="2867549" cy="2867548"/>
          </a:xfrm>
        </p:grpSpPr>
        <p:sp>
          <p:nvSpPr>
            <p:cNvPr id="731" name="Shape 731"/>
            <p:cNvSpPr/>
            <p:nvPr/>
          </p:nvSpPr>
          <p:spPr>
            <a:xfrm>
              <a:off x="0" y="0"/>
              <a:ext cx="2867550" cy="286754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732" name="image18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9666" t="0" r="29666" b="0"/>
            <a:stretch>
              <a:fillRect/>
            </a:stretch>
          </p:blipFill>
          <p:spPr>
            <a:xfrm>
              <a:off x="0" y="0"/>
              <a:ext cx="2867550" cy="2867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7" name="Shape 1067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1068" name="Shape 1068"/>
          <p:cNvSpPr/>
          <p:nvPr/>
        </p:nvSpPr>
        <p:spPr>
          <a:xfrm>
            <a:off x="1897165" y="2683379"/>
            <a:ext cx="8511614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https://github.com/dpbrian/DistanceApp</a:t>
            </a:r>
            <a:r>
              <a:t> - App Code</a:t>
            </a:r>
          </a:p>
          <a:p>
            <a:pPr/>
          </a:p>
          <a:p>
            <a:pP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https://github.com/dpbrian/Project-Distance_Detection_App</a:t>
            </a:r>
            <a:r>
              <a:t> - Hardware Code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type="sldNum" sz="quarter" idx="2"/>
          </p:nvPr>
        </p:nvSpPr>
        <p:spPr>
          <a:xfrm>
            <a:off x="594015" y="599192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1" name="Shape 1071"/>
          <p:cNvSpPr/>
          <p:nvPr/>
        </p:nvSpPr>
        <p:spPr>
          <a:xfrm>
            <a:off x="3954162" y="2718486"/>
            <a:ext cx="5647038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type="sldNum" sz="quarter" idx="2"/>
          </p:nvPr>
        </p:nvSpPr>
        <p:spPr>
          <a:xfrm>
            <a:off x="594015" y="599192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6" name="Shape 736"/>
          <p:cNvSpPr/>
          <p:nvPr/>
        </p:nvSpPr>
        <p:spPr>
          <a:xfrm>
            <a:off x="3913413" y="2162291"/>
            <a:ext cx="3684814" cy="98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sz="3600">
                <a:latin typeface="Titillium Light"/>
                <a:ea typeface="Titillium Light"/>
                <a:cs typeface="Titillium Light"/>
                <a:sym typeface="Titillium Light"/>
              </a:defRPr>
            </a:pPr>
            <a:r>
              <a:t>Vision</a:t>
            </a:r>
          </a:p>
          <a:p>
            <a:pPr>
              <a:lnSpc>
                <a:spcPct val="80000"/>
              </a:lnSpc>
              <a:defRPr sz="3600">
                <a:latin typeface="Titillium Light"/>
                <a:ea typeface="Titillium Light"/>
                <a:cs typeface="Titillium Light"/>
                <a:sym typeface="Titillium Light"/>
              </a:defRPr>
            </a:pPr>
            <a:r>
              <a:t>and Mission</a:t>
            </a:r>
          </a:p>
        </p:txBody>
      </p:sp>
      <p:sp>
        <p:nvSpPr>
          <p:cNvPr id="737" name="Shape 737"/>
          <p:cNvSpPr/>
          <p:nvPr/>
        </p:nvSpPr>
        <p:spPr>
          <a:xfrm>
            <a:off x="3913413" y="3428998"/>
            <a:ext cx="691244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38" name="Shape 738"/>
          <p:cNvSpPr/>
          <p:nvPr/>
        </p:nvSpPr>
        <p:spPr>
          <a:xfrm>
            <a:off x="3913413" y="1566491"/>
            <a:ext cx="1754373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b="1" spc="200" sz="10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THE ABOUT</a:t>
            </a:r>
          </a:p>
        </p:txBody>
      </p:sp>
      <p:sp>
        <p:nvSpPr>
          <p:cNvPr id="739" name="Shape 739"/>
          <p:cNvSpPr/>
          <p:nvPr/>
        </p:nvSpPr>
        <p:spPr>
          <a:xfrm>
            <a:off x="7600233" y="1492624"/>
            <a:ext cx="175437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b="1" spc="200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PROBLEMS</a:t>
            </a:r>
          </a:p>
        </p:txBody>
      </p:sp>
      <p:sp>
        <p:nvSpPr>
          <p:cNvPr id="740" name="Shape 740"/>
          <p:cNvSpPr/>
          <p:nvPr/>
        </p:nvSpPr>
        <p:spPr>
          <a:xfrm>
            <a:off x="7600233" y="1747658"/>
            <a:ext cx="280106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Older vehicles systems doesn’t have smart detection system.</a:t>
            </a:r>
          </a:p>
          <a:p>
            <a:pPr>
              <a:lnSpc>
                <a:spcPct val="15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Cost for  detection system too expensive.</a:t>
            </a:r>
          </a:p>
        </p:txBody>
      </p:sp>
      <p:sp>
        <p:nvSpPr>
          <p:cNvPr id="741" name="Shape 741"/>
          <p:cNvSpPr/>
          <p:nvPr/>
        </p:nvSpPr>
        <p:spPr>
          <a:xfrm>
            <a:off x="7600232" y="2651769"/>
            <a:ext cx="246361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b="1" spc="200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INTENDED MARKET</a:t>
            </a:r>
          </a:p>
        </p:txBody>
      </p:sp>
      <p:sp>
        <p:nvSpPr>
          <p:cNvPr id="742" name="Shape 742"/>
          <p:cNvSpPr/>
          <p:nvPr/>
        </p:nvSpPr>
        <p:spPr>
          <a:xfrm>
            <a:off x="7600233" y="2906803"/>
            <a:ext cx="280106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Car owners without distance detection systems, assisting in parking and driving.</a:t>
            </a:r>
          </a:p>
        </p:txBody>
      </p:sp>
      <p:sp>
        <p:nvSpPr>
          <p:cNvPr id="743" name="Shape 743"/>
          <p:cNvSpPr/>
          <p:nvPr/>
        </p:nvSpPr>
        <p:spPr>
          <a:xfrm>
            <a:off x="7600233" y="3811320"/>
            <a:ext cx="280106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b="1" spc="200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WHY</a:t>
            </a:r>
          </a:p>
        </p:txBody>
      </p:sp>
      <p:sp>
        <p:nvSpPr>
          <p:cNvPr id="744" name="Shape 744"/>
          <p:cNvSpPr/>
          <p:nvPr/>
        </p:nvSpPr>
        <p:spPr>
          <a:xfrm>
            <a:off x="7600233" y="4066354"/>
            <a:ext cx="280106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A cheap alternative to distance detection for vehicles.</a:t>
            </a:r>
          </a:p>
        </p:txBody>
      </p:sp>
      <p:sp>
        <p:nvSpPr>
          <p:cNvPr id="745" name="Shape 745"/>
          <p:cNvSpPr/>
          <p:nvPr/>
        </p:nvSpPr>
        <p:spPr>
          <a:xfrm>
            <a:off x="7600233" y="4970869"/>
            <a:ext cx="280106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b="1" spc="200" sz="1200"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INTERNET OF THINGS</a:t>
            </a:r>
          </a:p>
        </p:txBody>
      </p:sp>
      <p:sp>
        <p:nvSpPr>
          <p:cNvPr id="746" name="Shape 746"/>
          <p:cNvSpPr/>
          <p:nvPr/>
        </p:nvSpPr>
        <p:spPr>
          <a:xfrm>
            <a:off x="7600233" y="5225903"/>
            <a:ext cx="280106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lvl1pPr>
          </a:lstStyle>
          <a:p>
            <a:pPr/>
            <a:r>
              <a:t>First steps for IoT  application in the future.</a:t>
            </a:r>
          </a:p>
        </p:txBody>
      </p:sp>
      <p:sp>
        <p:nvSpPr>
          <p:cNvPr id="747" name="Shape 747"/>
          <p:cNvSpPr/>
          <p:nvPr/>
        </p:nvSpPr>
        <p:spPr>
          <a:xfrm flipH="1">
            <a:off x="6988627" y="1492625"/>
            <a:ext cx="1" cy="4200604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48" name="Placeholder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type="sldNum" sz="quarter" idx="2"/>
          </p:nvPr>
        </p:nvSpPr>
        <p:spPr>
          <a:xfrm>
            <a:off x="594015" y="599192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3" name="Group 753"/>
          <p:cNvGrpSpPr/>
          <p:nvPr/>
        </p:nvGrpSpPr>
        <p:grpSpPr>
          <a:xfrm>
            <a:off x="651963" y="2075051"/>
            <a:ext cx="3471828" cy="3471829"/>
            <a:chOff x="0" y="0"/>
            <a:chExt cx="3471826" cy="3471828"/>
          </a:xfrm>
        </p:grpSpPr>
        <p:sp>
          <p:nvSpPr>
            <p:cNvPr id="751" name="Shape 751"/>
            <p:cNvSpPr/>
            <p:nvPr/>
          </p:nvSpPr>
          <p:spPr>
            <a:xfrm>
              <a:off x="0" y="0"/>
              <a:ext cx="3471827" cy="34718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752" name="image19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393" r="0" b="3393"/>
            <a:stretch>
              <a:fillRect/>
            </a:stretch>
          </p:blipFill>
          <p:spPr>
            <a:xfrm>
              <a:off x="0" y="0"/>
              <a:ext cx="3471827" cy="3471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56" name="Group 756"/>
          <p:cNvGrpSpPr/>
          <p:nvPr/>
        </p:nvGrpSpPr>
        <p:grpSpPr>
          <a:xfrm>
            <a:off x="4360086" y="2099849"/>
            <a:ext cx="3471828" cy="3471829"/>
            <a:chOff x="0" y="0"/>
            <a:chExt cx="3471826" cy="3471828"/>
          </a:xfrm>
        </p:grpSpPr>
        <p:sp>
          <p:nvSpPr>
            <p:cNvPr id="754" name="Shape 754"/>
            <p:cNvSpPr/>
            <p:nvPr/>
          </p:nvSpPr>
          <p:spPr>
            <a:xfrm>
              <a:off x="0" y="0"/>
              <a:ext cx="3471827" cy="34718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755" name="image20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2392" r="0" b="12392"/>
            <a:stretch>
              <a:fillRect/>
            </a:stretch>
          </p:blipFill>
          <p:spPr>
            <a:xfrm>
              <a:off x="0" y="-1"/>
              <a:ext cx="3471827" cy="3471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59" name="Group 759"/>
          <p:cNvGrpSpPr/>
          <p:nvPr/>
        </p:nvGrpSpPr>
        <p:grpSpPr>
          <a:xfrm>
            <a:off x="7993098" y="2099849"/>
            <a:ext cx="3471827" cy="3471829"/>
            <a:chOff x="0" y="0"/>
            <a:chExt cx="3471826" cy="3471828"/>
          </a:xfrm>
        </p:grpSpPr>
        <p:sp>
          <p:nvSpPr>
            <p:cNvPr id="757" name="Shape 757"/>
            <p:cNvSpPr/>
            <p:nvPr/>
          </p:nvSpPr>
          <p:spPr>
            <a:xfrm>
              <a:off x="0" y="0"/>
              <a:ext cx="3471827" cy="34718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758" name="image2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1875" r="0" b="21875"/>
            <a:stretch>
              <a:fillRect/>
            </a:stretch>
          </p:blipFill>
          <p:spPr>
            <a:xfrm>
              <a:off x="0" y="-1"/>
              <a:ext cx="3471827" cy="3471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60" name="Shape 760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</p:spPr>
        <p:txBody>
          <a:bodyPr/>
          <a:lstStyle>
            <a:lvl1pPr defTabSz="795527">
              <a:defRPr sz="2784"/>
            </a:lvl1pPr>
          </a:lstStyle>
          <a:p>
            <a:pPr/>
            <a:r>
              <a:t>Team UNI</a:t>
            </a:r>
          </a:p>
        </p:txBody>
      </p:sp>
      <p:sp>
        <p:nvSpPr>
          <p:cNvPr id="761" name="Shape 761"/>
          <p:cNvSpPr/>
          <p:nvPr/>
        </p:nvSpPr>
        <p:spPr>
          <a:xfrm>
            <a:off x="4596384" y="2311349"/>
            <a:ext cx="2999233" cy="299923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64" name="Group 764"/>
          <p:cNvGrpSpPr/>
          <p:nvPr/>
        </p:nvGrpSpPr>
        <p:grpSpPr>
          <a:xfrm>
            <a:off x="5030766" y="4727726"/>
            <a:ext cx="2130467" cy="582855"/>
            <a:chOff x="0" y="0"/>
            <a:chExt cx="2130466" cy="582854"/>
          </a:xfrm>
        </p:grpSpPr>
        <p:sp>
          <p:nvSpPr>
            <p:cNvPr id="762" name="Shape 762"/>
            <p:cNvSpPr/>
            <p:nvPr/>
          </p:nvSpPr>
          <p:spPr>
            <a:xfrm>
              <a:off x="-1" y="-1"/>
              <a:ext cx="2130468" cy="5828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2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3" name="Shape 763"/>
            <p:cNvSpPr/>
            <p:nvPr/>
          </p:nvSpPr>
          <p:spPr>
            <a:xfrm>
              <a:off x="-1" y="-1"/>
              <a:ext cx="2130468" cy="426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20000"/>
                </a:lnSpc>
                <a:defRPr b="1" spc="300" sz="1000">
                  <a:latin typeface="Titillium Bd"/>
                  <a:ea typeface="Titillium Bd"/>
                  <a:cs typeface="Titillium Bd"/>
                  <a:sym typeface="Titillium Bd"/>
                </a:defRPr>
              </a:pPr>
              <a:r>
                <a:t>Brian Rojas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lnSpc>
                  <a:spcPct val="120000"/>
                </a:lnSpc>
                <a:defRPr i="1" sz="1000">
                  <a:solidFill>
                    <a:srgbClr val="808080"/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Lead Programmer</a:t>
              </a:r>
            </a:p>
          </p:txBody>
        </p:sp>
      </p:grpSp>
      <p:sp>
        <p:nvSpPr>
          <p:cNvPr id="765" name="Shape 765"/>
          <p:cNvSpPr/>
          <p:nvPr/>
        </p:nvSpPr>
        <p:spPr>
          <a:xfrm>
            <a:off x="922096" y="2311349"/>
            <a:ext cx="2999234" cy="299923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68" name="Group 768"/>
          <p:cNvGrpSpPr/>
          <p:nvPr/>
        </p:nvGrpSpPr>
        <p:grpSpPr>
          <a:xfrm>
            <a:off x="1356479" y="4727726"/>
            <a:ext cx="2130468" cy="582855"/>
            <a:chOff x="0" y="0"/>
            <a:chExt cx="2130466" cy="582854"/>
          </a:xfrm>
        </p:grpSpPr>
        <p:sp>
          <p:nvSpPr>
            <p:cNvPr id="766" name="Shape 766"/>
            <p:cNvSpPr/>
            <p:nvPr/>
          </p:nvSpPr>
          <p:spPr>
            <a:xfrm>
              <a:off x="-1" y="-1"/>
              <a:ext cx="2130468" cy="5828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2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7" name="Shape 767"/>
            <p:cNvSpPr/>
            <p:nvPr/>
          </p:nvSpPr>
          <p:spPr>
            <a:xfrm>
              <a:off x="-1" y="-1"/>
              <a:ext cx="2130468" cy="426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20000"/>
                </a:lnSpc>
                <a:defRPr b="1" spc="300" sz="1000">
                  <a:latin typeface="Titillium Bd"/>
                  <a:ea typeface="Titillium Bd"/>
                  <a:cs typeface="Titillium Bd"/>
                  <a:sym typeface="Titillium Bd"/>
                </a:defRPr>
              </a:pPr>
              <a:r>
                <a:t>Derek Do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lnSpc>
                  <a:spcPct val="120000"/>
                </a:lnSpc>
                <a:defRPr i="1" sz="1000">
                  <a:solidFill>
                    <a:srgbClr val="808080"/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Lead Designer </a:t>
              </a:r>
            </a:p>
          </p:txBody>
        </p:sp>
      </p:grpSp>
      <p:sp>
        <p:nvSpPr>
          <p:cNvPr id="769" name="Shape 769"/>
          <p:cNvSpPr/>
          <p:nvPr/>
        </p:nvSpPr>
        <p:spPr>
          <a:xfrm>
            <a:off x="8270671" y="2311349"/>
            <a:ext cx="2999233" cy="299923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72" name="Group 772"/>
          <p:cNvGrpSpPr/>
          <p:nvPr/>
        </p:nvGrpSpPr>
        <p:grpSpPr>
          <a:xfrm>
            <a:off x="8705053" y="4727726"/>
            <a:ext cx="2130467" cy="582855"/>
            <a:chOff x="0" y="0"/>
            <a:chExt cx="2130466" cy="582854"/>
          </a:xfrm>
        </p:grpSpPr>
        <p:sp>
          <p:nvSpPr>
            <p:cNvPr id="770" name="Shape 770"/>
            <p:cNvSpPr/>
            <p:nvPr/>
          </p:nvSpPr>
          <p:spPr>
            <a:xfrm>
              <a:off x="-1" y="-1"/>
              <a:ext cx="2130468" cy="5828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2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Shape 771"/>
            <p:cNvSpPr/>
            <p:nvPr/>
          </p:nvSpPr>
          <p:spPr>
            <a:xfrm>
              <a:off x="-1" y="-1"/>
              <a:ext cx="2130468" cy="426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20000"/>
                </a:lnSpc>
                <a:defRPr b="1" spc="300" sz="1000">
                  <a:latin typeface="Titillium Bd"/>
                  <a:ea typeface="Titillium Bd"/>
                  <a:cs typeface="Titillium Bd"/>
                  <a:sym typeface="Titillium Bd"/>
                </a:defRPr>
              </a:pPr>
              <a:r>
                <a:t>Lu Liu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lnSpc>
                  <a:spcPct val="120000"/>
                </a:lnSpc>
                <a:defRPr i="1" sz="1000">
                  <a:solidFill>
                    <a:srgbClr val="808080"/>
                  </a:solidFill>
                  <a:latin typeface="Titillium"/>
                  <a:ea typeface="Titillium"/>
                  <a:cs typeface="Titillium"/>
                  <a:sym typeface="Titillium"/>
                </a:defRPr>
              </a:pPr>
              <a:r>
                <a:t>Lead Project Manager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type="sldNum" sz="quarter" idx="2"/>
          </p:nvPr>
        </p:nvSpPr>
        <p:spPr>
          <a:xfrm>
            <a:off x="594015" y="599192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5" name="Shape 775"/>
          <p:cNvSpPr/>
          <p:nvPr>
            <p:ph type="title"/>
          </p:nvPr>
        </p:nvSpPr>
        <p:spPr>
          <a:xfrm>
            <a:off x="1790700" y="1042859"/>
            <a:ext cx="8610600" cy="495487"/>
          </a:xfrm>
          <a:prstGeom prst="rect">
            <a:avLst/>
          </a:prstGeom>
        </p:spPr>
        <p:txBody>
          <a:bodyPr/>
          <a:lstStyle>
            <a:lvl1pPr defTabSz="795527">
              <a:defRPr sz="2784"/>
            </a:lvl1pPr>
          </a:lstStyle>
          <a:p>
            <a:pPr/>
            <a:r>
              <a:t>Method</a:t>
            </a:r>
          </a:p>
        </p:txBody>
      </p:sp>
      <p:grpSp>
        <p:nvGrpSpPr>
          <p:cNvPr id="778" name="Group 778"/>
          <p:cNvGrpSpPr/>
          <p:nvPr/>
        </p:nvGrpSpPr>
        <p:grpSpPr>
          <a:xfrm>
            <a:off x="2402275" y="2716774"/>
            <a:ext cx="935609" cy="768720"/>
            <a:chOff x="0" y="0"/>
            <a:chExt cx="935608" cy="768719"/>
          </a:xfrm>
        </p:grpSpPr>
        <p:sp>
          <p:nvSpPr>
            <p:cNvPr id="776" name="Shape 776"/>
            <p:cNvSpPr/>
            <p:nvPr/>
          </p:nvSpPr>
          <p:spPr>
            <a:xfrm>
              <a:off x="262402" y="0"/>
              <a:ext cx="410798" cy="41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0" y="590919"/>
              <a:ext cx="935609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CONCEPT</a:t>
              </a:r>
            </a:p>
          </p:txBody>
        </p:sp>
      </p:grpSp>
      <p:grpSp>
        <p:nvGrpSpPr>
          <p:cNvPr id="781" name="Group 781"/>
          <p:cNvGrpSpPr/>
          <p:nvPr/>
        </p:nvGrpSpPr>
        <p:grpSpPr>
          <a:xfrm>
            <a:off x="4682373" y="2716774"/>
            <a:ext cx="749400" cy="768720"/>
            <a:chOff x="0" y="0"/>
            <a:chExt cx="749399" cy="768719"/>
          </a:xfrm>
        </p:grpSpPr>
        <p:sp>
          <p:nvSpPr>
            <p:cNvPr id="779" name="Shape 779"/>
            <p:cNvSpPr/>
            <p:nvPr/>
          </p:nvSpPr>
          <p:spPr>
            <a:xfrm>
              <a:off x="169294" y="0"/>
              <a:ext cx="410798" cy="41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0" y="590919"/>
              <a:ext cx="74940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DESIGN</a:t>
              </a:r>
            </a:p>
          </p:txBody>
        </p:sp>
      </p:grpSp>
      <p:grpSp>
        <p:nvGrpSpPr>
          <p:cNvPr id="784" name="Group 784"/>
          <p:cNvGrpSpPr/>
          <p:nvPr/>
        </p:nvGrpSpPr>
        <p:grpSpPr>
          <a:xfrm>
            <a:off x="6782729" y="2716774"/>
            <a:ext cx="918792" cy="768720"/>
            <a:chOff x="0" y="0"/>
            <a:chExt cx="918790" cy="768719"/>
          </a:xfrm>
        </p:grpSpPr>
        <p:sp>
          <p:nvSpPr>
            <p:cNvPr id="782" name="Shape 782"/>
            <p:cNvSpPr/>
            <p:nvPr/>
          </p:nvSpPr>
          <p:spPr>
            <a:xfrm>
              <a:off x="253993" y="0"/>
              <a:ext cx="410798" cy="41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0" y="590919"/>
              <a:ext cx="91879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DEVELOP</a:t>
              </a:r>
            </a:p>
          </p:txBody>
        </p:sp>
      </p:grpSp>
      <p:grpSp>
        <p:nvGrpSpPr>
          <p:cNvPr id="787" name="Group 787"/>
          <p:cNvGrpSpPr/>
          <p:nvPr/>
        </p:nvGrpSpPr>
        <p:grpSpPr>
          <a:xfrm>
            <a:off x="9001286" y="2716772"/>
            <a:ext cx="850926" cy="768721"/>
            <a:chOff x="0" y="0"/>
            <a:chExt cx="850924" cy="768720"/>
          </a:xfrm>
        </p:grpSpPr>
        <p:sp>
          <p:nvSpPr>
            <p:cNvPr id="785" name="Shape 785"/>
            <p:cNvSpPr/>
            <p:nvPr/>
          </p:nvSpPr>
          <p:spPr>
            <a:xfrm>
              <a:off x="238734" y="0"/>
              <a:ext cx="373453" cy="41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0" y="590920"/>
              <a:ext cx="850925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b="1" spc="200"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grpSp>
        <p:nvGrpSpPr>
          <p:cNvPr id="790" name="Group 790"/>
          <p:cNvGrpSpPr/>
          <p:nvPr/>
        </p:nvGrpSpPr>
        <p:grpSpPr>
          <a:xfrm>
            <a:off x="2675309" y="3771868"/>
            <a:ext cx="393407" cy="393407"/>
            <a:chOff x="0" y="0"/>
            <a:chExt cx="393406" cy="393406"/>
          </a:xfrm>
        </p:grpSpPr>
        <p:sp>
          <p:nvSpPr>
            <p:cNvPr id="788" name="Shape 788"/>
            <p:cNvSpPr/>
            <p:nvPr/>
          </p:nvSpPr>
          <p:spPr>
            <a:xfrm>
              <a:off x="-1" y="-1"/>
              <a:ext cx="393408" cy="393408"/>
            </a:xfrm>
            <a:prstGeom prst="ellips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9" name="Shape 789"/>
            <p:cNvSpPr/>
            <p:nvPr/>
          </p:nvSpPr>
          <p:spPr>
            <a:xfrm>
              <a:off x="57613" y="62082"/>
              <a:ext cx="2781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793" name="Group 793"/>
          <p:cNvGrpSpPr/>
          <p:nvPr/>
        </p:nvGrpSpPr>
        <p:grpSpPr>
          <a:xfrm>
            <a:off x="4860364" y="3771868"/>
            <a:ext cx="393407" cy="393407"/>
            <a:chOff x="0" y="0"/>
            <a:chExt cx="393406" cy="393406"/>
          </a:xfrm>
        </p:grpSpPr>
        <p:sp>
          <p:nvSpPr>
            <p:cNvPr id="791" name="Shape 791"/>
            <p:cNvSpPr/>
            <p:nvPr/>
          </p:nvSpPr>
          <p:spPr>
            <a:xfrm>
              <a:off x="-1" y="-1"/>
              <a:ext cx="393408" cy="393408"/>
            </a:xfrm>
            <a:prstGeom prst="ellipse">
              <a:avLst/>
            </a:prstGeom>
            <a:noFill/>
            <a:ln w="6350" cap="flat">
              <a:solidFill>
                <a:srgbClr val="000000">
                  <a:alpha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2" name="Shape 792"/>
            <p:cNvSpPr/>
            <p:nvPr/>
          </p:nvSpPr>
          <p:spPr>
            <a:xfrm>
              <a:off x="57613" y="62082"/>
              <a:ext cx="2781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>
                      <a:alpha val="4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96" name="Group 796"/>
          <p:cNvGrpSpPr/>
          <p:nvPr/>
        </p:nvGrpSpPr>
        <p:grpSpPr>
          <a:xfrm>
            <a:off x="7045420" y="3771868"/>
            <a:ext cx="393407" cy="393407"/>
            <a:chOff x="0" y="0"/>
            <a:chExt cx="393406" cy="393406"/>
          </a:xfrm>
        </p:grpSpPr>
        <p:sp>
          <p:nvSpPr>
            <p:cNvPr id="794" name="Shape 794"/>
            <p:cNvSpPr/>
            <p:nvPr/>
          </p:nvSpPr>
          <p:spPr>
            <a:xfrm>
              <a:off x="-1" y="-1"/>
              <a:ext cx="393408" cy="393408"/>
            </a:xfrm>
            <a:prstGeom prst="ellipse">
              <a:avLst/>
            </a:prstGeom>
            <a:noFill/>
            <a:ln w="6350" cap="flat">
              <a:solidFill>
                <a:srgbClr val="000000">
                  <a:alpha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57613" y="62082"/>
              <a:ext cx="2781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>
                      <a:alpha val="4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799" name="Group 799"/>
          <p:cNvGrpSpPr/>
          <p:nvPr/>
        </p:nvGrpSpPr>
        <p:grpSpPr>
          <a:xfrm>
            <a:off x="9230473" y="3771868"/>
            <a:ext cx="393407" cy="393407"/>
            <a:chOff x="0" y="0"/>
            <a:chExt cx="393406" cy="393406"/>
          </a:xfrm>
        </p:grpSpPr>
        <p:sp>
          <p:nvSpPr>
            <p:cNvPr id="797" name="Shape 797"/>
            <p:cNvSpPr/>
            <p:nvPr/>
          </p:nvSpPr>
          <p:spPr>
            <a:xfrm>
              <a:off x="-1" y="-1"/>
              <a:ext cx="393408" cy="393408"/>
            </a:xfrm>
            <a:prstGeom prst="ellipse">
              <a:avLst/>
            </a:prstGeom>
            <a:noFill/>
            <a:ln w="6350" cap="flat">
              <a:solidFill>
                <a:srgbClr val="000000">
                  <a:alpha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8" name="Shape 798"/>
            <p:cNvSpPr/>
            <p:nvPr/>
          </p:nvSpPr>
          <p:spPr>
            <a:xfrm>
              <a:off x="57613" y="62082"/>
              <a:ext cx="2781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>
                      <a:alpha val="40000"/>
                    </a:srgbClr>
                  </a:solidFill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800" name="Shape 800"/>
          <p:cNvSpPr/>
          <p:nvPr/>
        </p:nvSpPr>
        <p:spPr>
          <a:xfrm>
            <a:off x="3119944" y="3973762"/>
            <a:ext cx="1669313" cy="1"/>
          </a:xfrm>
          <a:prstGeom prst="line">
            <a:avLst/>
          </a:prstGeom>
          <a:ln w="6350">
            <a:solidFill>
              <a:srgbClr val="000000">
                <a:alpha val="4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1" name="Shape 801"/>
          <p:cNvSpPr/>
          <p:nvPr/>
        </p:nvSpPr>
        <p:spPr>
          <a:xfrm>
            <a:off x="5304309" y="3973762"/>
            <a:ext cx="1669313" cy="1"/>
          </a:xfrm>
          <a:prstGeom prst="line">
            <a:avLst/>
          </a:prstGeom>
          <a:ln w="6350">
            <a:solidFill>
              <a:srgbClr val="000000">
                <a:alpha val="4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2" name="Shape 802"/>
          <p:cNvSpPr/>
          <p:nvPr/>
        </p:nvSpPr>
        <p:spPr>
          <a:xfrm>
            <a:off x="7486732" y="3968570"/>
            <a:ext cx="1669313" cy="1"/>
          </a:xfrm>
          <a:prstGeom prst="line">
            <a:avLst/>
          </a:prstGeom>
          <a:ln w="6350">
            <a:solidFill>
              <a:srgbClr val="000000">
                <a:alpha val="4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3" name="Shape 803"/>
          <p:cNvSpPr/>
          <p:nvPr/>
        </p:nvSpPr>
        <p:spPr>
          <a:xfrm>
            <a:off x="1790700" y="4896918"/>
            <a:ext cx="86106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50000"/>
              </a:lnSpc>
            </a:lvl1pPr>
          </a:lstStyle>
          <a:p>
            <a:pPr/>
            <a:r>
              <a:t>The team used a combination of Scrum and Kanban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type="sldNum" sz="quarter" idx="2"/>
          </p:nvPr>
        </p:nvSpPr>
        <p:spPr>
          <a:xfrm>
            <a:off x="594015" y="599192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8" name="Group 808"/>
          <p:cNvGrpSpPr/>
          <p:nvPr/>
        </p:nvGrpSpPr>
        <p:grpSpPr>
          <a:xfrm>
            <a:off x="1790700" y="3041506"/>
            <a:ext cx="716051" cy="774951"/>
            <a:chOff x="0" y="-18"/>
            <a:chExt cx="716050" cy="774949"/>
          </a:xfrm>
        </p:grpSpPr>
        <p:sp>
          <p:nvSpPr>
            <p:cNvPr id="806" name="Shape 806"/>
            <p:cNvSpPr/>
            <p:nvPr/>
          </p:nvSpPr>
          <p:spPr>
            <a:xfrm>
              <a:off x="0" y="-19"/>
              <a:ext cx="716051" cy="77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fill="norm" stroke="1" extrusionOk="0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807" name="Shape 807"/>
            <p:cNvSpPr/>
            <p:nvPr/>
          </p:nvSpPr>
          <p:spPr>
            <a:xfrm>
              <a:off x="0" y="279525"/>
              <a:ext cx="716050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15 Oct.</a:t>
              </a:r>
            </a:p>
          </p:txBody>
        </p:sp>
      </p:grpSp>
      <p:sp>
        <p:nvSpPr>
          <p:cNvPr id="809" name="Shape 809"/>
          <p:cNvSpPr/>
          <p:nvPr/>
        </p:nvSpPr>
        <p:spPr>
          <a:xfrm flipH="1">
            <a:off x="2148881" y="3816475"/>
            <a:ext cx="1" cy="30415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10" name="Shape 810"/>
          <p:cNvSpPr/>
          <p:nvPr/>
        </p:nvSpPr>
        <p:spPr>
          <a:xfrm>
            <a:off x="2830522" y="3041525"/>
            <a:ext cx="294170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2800"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/>
            <a:r>
              <a:t>Concept </a:t>
            </a:r>
          </a:p>
        </p:txBody>
      </p:sp>
      <p:sp>
        <p:nvSpPr>
          <p:cNvPr id="811" name="Shape 811"/>
          <p:cNvSpPr/>
          <p:nvPr/>
        </p:nvSpPr>
        <p:spPr>
          <a:xfrm>
            <a:off x="2830522" y="4149423"/>
            <a:ext cx="2941705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Plan ideas.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Research about and hardware and software.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Requirement analysis.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Timeline planning. </a:t>
            </a:r>
          </a:p>
        </p:txBody>
      </p:sp>
      <p:sp>
        <p:nvSpPr>
          <p:cNvPr id="812" name="Shape 812"/>
          <p:cNvSpPr/>
          <p:nvPr/>
        </p:nvSpPr>
        <p:spPr>
          <a:xfrm>
            <a:off x="2836191" y="3993750"/>
            <a:ext cx="691244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15" name="Group 815"/>
          <p:cNvGrpSpPr/>
          <p:nvPr/>
        </p:nvGrpSpPr>
        <p:grpSpPr>
          <a:xfrm>
            <a:off x="6096000" y="0"/>
            <a:ext cx="6096000" cy="6858000"/>
            <a:chOff x="0" y="0"/>
            <a:chExt cx="6096000" cy="6858000"/>
          </a:xfrm>
        </p:grpSpPr>
        <p:sp>
          <p:nvSpPr>
            <p:cNvPr id="813" name="Shape 813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814" name="image22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33616" b="498"/>
            <a:stretch>
              <a:fillRect/>
            </a:stretch>
          </p:blipFill>
          <p:spPr>
            <a:xfrm>
              <a:off x="0" y="34152"/>
              <a:ext cx="6096000" cy="68238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type="sldNum" sz="quarter" idx="2"/>
          </p:nvPr>
        </p:nvSpPr>
        <p:spPr>
          <a:xfrm>
            <a:off x="594015" y="599192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0" name="Group 820"/>
          <p:cNvGrpSpPr/>
          <p:nvPr/>
        </p:nvGrpSpPr>
        <p:grpSpPr>
          <a:xfrm>
            <a:off x="1790700" y="1721989"/>
            <a:ext cx="716051" cy="774951"/>
            <a:chOff x="0" y="-18"/>
            <a:chExt cx="716050" cy="774949"/>
          </a:xfrm>
        </p:grpSpPr>
        <p:sp>
          <p:nvSpPr>
            <p:cNvPr id="818" name="Shape 818"/>
            <p:cNvSpPr/>
            <p:nvPr/>
          </p:nvSpPr>
          <p:spPr>
            <a:xfrm>
              <a:off x="0" y="-19"/>
              <a:ext cx="716051" cy="77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fill="norm" stroke="1" extrusionOk="0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819" name="Shape 819"/>
            <p:cNvSpPr/>
            <p:nvPr/>
          </p:nvSpPr>
          <p:spPr>
            <a:xfrm>
              <a:off x="0" y="279525"/>
              <a:ext cx="716050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30 Oct.</a:t>
              </a:r>
            </a:p>
          </p:txBody>
        </p:sp>
      </p:grpSp>
      <p:sp>
        <p:nvSpPr>
          <p:cNvPr id="821" name="Shape 821"/>
          <p:cNvSpPr/>
          <p:nvPr/>
        </p:nvSpPr>
        <p:spPr>
          <a:xfrm>
            <a:off x="2735427" y="1475785"/>
            <a:ext cx="294170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2000"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/>
            <a:r>
              <a:t>Design</a:t>
            </a:r>
          </a:p>
        </p:txBody>
      </p:sp>
      <p:sp>
        <p:nvSpPr>
          <p:cNvPr id="822" name="Shape 822"/>
          <p:cNvSpPr/>
          <p:nvPr/>
        </p:nvSpPr>
        <p:spPr>
          <a:xfrm>
            <a:off x="2735427" y="2321423"/>
            <a:ext cx="2941705" cy="604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Design UML.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Design GUI.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How to assemble hardware.</a:t>
            </a:r>
          </a:p>
        </p:txBody>
      </p:sp>
      <p:sp>
        <p:nvSpPr>
          <p:cNvPr id="823" name="Shape 823"/>
          <p:cNvSpPr/>
          <p:nvPr/>
        </p:nvSpPr>
        <p:spPr>
          <a:xfrm>
            <a:off x="2735427" y="2166440"/>
            <a:ext cx="691244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26" name="Group 826"/>
          <p:cNvGrpSpPr/>
          <p:nvPr/>
        </p:nvGrpSpPr>
        <p:grpSpPr>
          <a:xfrm>
            <a:off x="1790700" y="4185789"/>
            <a:ext cx="716051" cy="774951"/>
            <a:chOff x="0" y="-18"/>
            <a:chExt cx="716050" cy="774949"/>
          </a:xfrm>
        </p:grpSpPr>
        <p:sp>
          <p:nvSpPr>
            <p:cNvPr id="824" name="Shape 824"/>
            <p:cNvSpPr/>
            <p:nvPr/>
          </p:nvSpPr>
          <p:spPr>
            <a:xfrm>
              <a:off x="0" y="-19"/>
              <a:ext cx="716051" cy="77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fill="norm" stroke="1" extrusionOk="0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825" name="Shape 825"/>
            <p:cNvSpPr/>
            <p:nvPr/>
          </p:nvSpPr>
          <p:spPr>
            <a:xfrm>
              <a:off x="0" y="279525"/>
              <a:ext cx="716050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Oct 10th</a:t>
              </a:r>
            </a:p>
          </p:txBody>
        </p:sp>
      </p:grpSp>
      <p:sp>
        <p:nvSpPr>
          <p:cNvPr id="827" name="Shape 827"/>
          <p:cNvSpPr/>
          <p:nvPr/>
        </p:nvSpPr>
        <p:spPr>
          <a:xfrm>
            <a:off x="2735427" y="3939585"/>
            <a:ext cx="294170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2000"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/>
            <a:r>
              <a:t>Implementation</a:t>
            </a:r>
          </a:p>
        </p:txBody>
      </p:sp>
      <p:sp>
        <p:nvSpPr>
          <p:cNvPr id="828" name="Shape 828"/>
          <p:cNvSpPr/>
          <p:nvPr/>
        </p:nvSpPr>
        <p:spPr>
          <a:xfrm>
            <a:off x="2735427" y="4785223"/>
            <a:ext cx="2941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Program the hardware to detect object.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Translate GUI designs into code.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Build the Android app.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Integrate Bluetooth API to exchange information between 2 devices.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Code tuning.</a:t>
            </a:r>
          </a:p>
        </p:txBody>
      </p:sp>
      <p:sp>
        <p:nvSpPr>
          <p:cNvPr id="829" name="Shape 829"/>
          <p:cNvSpPr/>
          <p:nvPr/>
        </p:nvSpPr>
        <p:spPr>
          <a:xfrm>
            <a:off x="2735427" y="4630239"/>
            <a:ext cx="691244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0" name="Shape 830"/>
          <p:cNvSpPr/>
          <p:nvPr/>
        </p:nvSpPr>
        <p:spPr>
          <a:xfrm flipH="1">
            <a:off x="2148881" y="0"/>
            <a:ext cx="1" cy="1722008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1" name="Shape 831"/>
          <p:cNvSpPr/>
          <p:nvPr/>
        </p:nvSpPr>
        <p:spPr>
          <a:xfrm flipH="1">
            <a:off x="2148881" y="2496958"/>
            <a:ext cx="1" cy="168885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2" name="Shape 832"/>
          <p:cNvSpPr/>
          <p:nvPr/>
        </p:nvSpPr>
        <p:spPr>
          <a:xfrm flipH="1">
            <a:off x="2148881" y="4960758"/>
            <a:ext cx="1" cy="1897243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35" name="Group 835"/>
          <p:cNvGrpSpPr/>
          <p:nvPr/>
        </p:nvGrpSpPr>
        <p:grpSpPr>
          <a:xfrm>
            <a:off x="6096000" y="3429001"/>
            <a:ext cx="6096000" cy="3429001"/>
            <a:chOff x="0" y="0"/>
            <a:chExt cx="6096000" cy="3429000"/>
          </a:xfrm>
        </p:grpSpPr>
        <p:sp>
          <p:nvSpPr>
            <p:cNvPr id="833" name="Shape 833"/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834" name="image23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834" r="0" b="7834"/>
            <a:stretch>
              <a:fillRect/>
            </a:stretch>
          </p:blipFill>
          <p:spPr>
            <a:xfrm>
              <a:off x="0" y="0"/>
              <a:ext cx="6096000" cy="342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38" name="Group 838"/>
          <p:cNvGrpSpPr/>
          <p:nvPr/>
        </p:nvGrpSpPr>
        <p:grpSpPr>
          <a:xfrm>
            <a:off x="6096000" y="1"/>
            <a:ext cx="6096000" cy="3429001"/>
            <a:chOff x="0" y="0"/>
            <a:chExt cx="6096000" cy="3429000"/>
          </a:xfrm>
        </p:grpSpPr>
        <p:sp>
          <p:nvSpPr>
            <p:cNvPr id="836" name="Shape 836"/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837" name="image24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2526" r="0" b="12526"/>
            <a:stretch>
              <a:fillRect/>
            </a:stretch>
          </p:blipFill>
          <p:spPr>
            <a:xfrm>
              <a:off x="0" y="0"/>
              <a:ext cx="6096000" cy="342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type="sldNum" sz="quarter" idx="2"/>
          </p:nvPr>
        </p:nvSpPr>
        <p:spPr>
          <a:xfrm>
            <a:off x="594015" y="599192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1" name="Shape 841"/>
          <p:cNvSpPr/>
          <p:nvPr/>
        </p:nvSpPr>
        <p:spPr>
          <a:xfrm flipH="1">
            <a:off x="2148881" y="-1"/>
            <a:ext cx="1" cy="3041527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44" name="Group 844"/>
          <p:cNvGrpSpPr/>
          <p:nvPr/>
        </p:nvGrpSpPr>
        <p:grpSpPr>
          <a:xfrm>
            <a:off x="1790700" y="3041506"/>
            <a:ext cx="716051" cy="774951"/>
            <a:chOff x="0" y="-18"/>
            <a:chExt cx="716050" cy="774949"/>
          </a:xfrm>
        </p:grpSpPr>
        <p:sp>
          <p:nvSpPr>
            <p:cNvPr id="842" name="Shape 842"/>
            <p:cNvSpPr/>
            <p:nvPr/>
          </p:nvSpPr>
          <p:spPr>
            <a:xfrm>
              <a:off x="0" y="-19"/>
              <a:ext cx="716051" cy="77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fill="norm" stroke="1" extrusionOk="0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843" name="Shape 843"/>
            <p:cNvSpPr/>
            <p:nvPr/>
          </p:nvSpPr>
          <p:spPr>
            <a:xfrm>
              <a:off x="0" y="279525"/>
              <a:ext cx="716050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latin typeface="Titillium"/>
                  <a:ea typeface="Titillium"/>
                  <a:cs typeface="Titillium"/>
                  <a:sym typeface="Titillium"/>
                </a:defRPr>
              </a:lvl1pPr>
            </a:lstStyle>
            <a:p>
              <a:pPr/>
              <a:r>
                <a:t>Dec. 1</a:t>
              </a:r>
            </a:p>
          </p:txBody>
        </p:sp>
      </p:grpSp>
      <p:sp>
        <p:nvSpPr>
          <p:cNvPr id="845" name="Shape 845"/>
          <p:cNvSpPr/>
          <p:nvPr/>
        </p:nvSpPr>
        <p:spPr>
          <a:xfrm>
            <a:off x="2830522" y="3041524"/>
            <a:ext cx="294170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2800">
                <a:latin typeface="Titillium Light"/>
                <a:ea typeface="Titillium Light"/>
                <a:cs typeface="Titillium Light"/>
                <a:sym typeface="Titillium Light"/>
              </a:defRPr>
            </a:lvl1pPr>
          </a:lstStyle>
          <a:p>
            <a:pPr/>
            <a:r>
              <a:t>Testing</a:t>
            </a:r>
          </a:p>
        </p:txBody>
      </p:sp>
      <p:sp>
        <p:nvSpPr>
          <p:cNvPr id="846" name="Shape 846"/>
          <p:cNvSpPr/>
          <p:nvPr/>
        </p:nvSpPr>
        <p:spPr>
          <a:xfrm>
            <a:off x="2830522" y="4149423"/>
            <a:ext cx="2941705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Test hardware accuracy and stability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Deploy Android app on real devices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Take user feedback and improve</a:t>
            </a:r>
          </a:p>
          <a:p>
            <a:pPr>
              <a:lnSpc>
                <a:spcPct val="120000"/>
              </a:lnSpc>
              <a:defRPr sz="12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Code tuning.</a:t>
            </a:r>
          </a:p>
        </p:txBody>
      </p:sp>
      <p:sp>
        <p:nvSpPr>
          <p:cNvPr id="847" name="Shape 847"/>
          <p:cNvSpPr/>
          <p:nvPr/>
        </p:nvSpPr>
        <p:spPr>
          <a:xfrm>
            <a:off x="2836191" y="3993750"/>
            <a:ext cx="691244" cy="1"/>
          </a:xfrm>
          <a:prstGeom prst="line">
            <a:avLst/>
          </a:prstGeom>
          <a:ln w="25400">
            <a:solidFill>
              <a:srgbClr val="BF4C9D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48" name="Placeholder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type="sldNum" sz="quarter" idx="2"/>
          </p:nvPr>
        </p:nvSpPr>
        <p:spPr>
          <a:xfrm>
            <a:off x="594015" y="599192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1" name="Shape 851"/>
          <p:cNvSpPr/>
          <p:nvPr/>
        </p:nvSpPr>
        <p:spPr>
          <a:xfrm>
            <a:off x="1334242" y="2998428"/>
            <a:ext cx="8581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>
                <a:solidFill>
                  <a:srgbClr val="C0504D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852" name="Shape 852"/>
          <p:cNvSpPr/>
          <p:nvPr/>
        </p:nvSpPr>
        <p:spPr>
          <a:xfrm>
            <a:off x="9964124" y="2984415"/>
            <a:ext cx="48641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>
                <a:solidFill>
                  <a:srgbClr val="C0504D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2018</a:t>
            </a:r>
          </a:p>
        </p:txBody>
      </p:sp>
      <p:sp>
        <p:nvSpPr>
          <p:cNvPr id="853" name="Shape 853"/>
          <p:cNvSpPr/>
          <p:nvPr/>
        </p:nvSpPr>
        <p:spPr>
          <a:xfrm>
            <a:off x="2330535" y="2914650"/>
            <a:ext cx="7518401" cy="381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4546A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4" name="Shape 854"/>
          <p:cNvSpPr/>
          <p:nvPr/>
        </p:nvSpPr>
        <p:spPr>
          <a:xfrm>
            <a:off x="2559133" y="3016251"/>
            <a:ext cx="51702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E7E6E6"/>
                </a:solidFill>
              </a:defRPr>
            </a:lvl1pPr>
          </a:lstStyle>
          <a:p>
            <a:pPr/>
            <a:r>
              <a:t>May</a:t>
            </a:r>
          </a:p>
        </p:txBody>
      </p:sp>
      <p:sp>
        <p:nvSpPr>
          <p:cNvPr id="855" name="Shape 855"/>
          <p:cNvSpPr/>
          <p:nvPr/>
        </p:nvSpPr>
        <p:spPr>
          <a:xfrm>
            <a:off x="3301677" y="2978150"/>
            <a:ext cx="1" cy="254001"/>
          </a:xfrm>
          <a:prstGeom prst="line">
            <a:avLst/>
          </a:prstGeom>
          <a:ln>
            <a:solidFill>
              <a:srgbClr val="FFFFFF">
                <a:alpha val="29802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56" name="Shape 856"/>
          <p:cNvSpPr/>
          <p:nvPr/>
        </p:nvSpPr>
        <p:spPr>
          <a:xfrm>
            <a:off x="3365177" y="3004167"/>
            <a:ext cx="40671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E7E6E6"/>
                </a:solidFill>
              </a:defRPr>
            </a:lvl1pPr>
          </a:lstStyle>
          <a:p>
            <a:pPr/>
            <a:r>
              <a:t>Jun</a:t>
            </a:r>
          </a:p>
        </p:txBody>
      </p:sp>
      <p:sp>
        <p:nvSpPr>
          <p:cNvPr id="857" name="Shape 857"/>
          <p:cNvSpPr/>
          <p:nvPr/>
        </p:nvSpPr>
        <p:spPr>
          <a:xfrm>
            <a:off x="4081719" y="2978150"/>
            <a:ext cx="1" cy="254001"/>
          </a:xfrm>
          <a:prstGeom prst="line">
            <a:avLst/>
          </a:prstGeom>
          <a:ln>
            <a:solidFill>
              <a:srgbClr val="FFFFFF">
                <a:alpha val="29802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58" name="Shape 858"/>
          <p:cNvSpPr/>
          <p:nvPr/>
        </p:nvSpPr>
        <p:spPr>
          <a:xfrm>
            <a:off x="4145222" y="3004167"/>
            <a:ext cx="33347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E7E6E6"/>
                </a:solidFill>
              </a:defRPr>
            </a:lvl1pPr>
          </a:lstStyle>
          <a:p>
            <a:pPr/>
            <a:r>
              <a:t>Jul</a:t>
            </a:r>
          </a:p>
        </p:txBody>
      </p:sp>
      <p:sp>
        <p:nvSpPr>
          <p:cNvPr id="859" name="Shape 859"/>
          <p:cNvSpPr/>
          <p:nvPr/>
        </p:nvSpPr>
        <p:spPr>
          <a:xfrm>
            <a:off x="4887764" y="2978150"/>
            <a:ext cx="1" cy="254001"/>
          </a:xfrm>
          <a:prstGeom prst="line">
            <a:avLst/>
          </a:prstGeom>
          <a:ln>
            <a:solidFill>
              <a:srgbClr val="FFFFFF">
                <a:alpha val="29802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60" name="Shape 860"/>
          <p:cNvSpPr/>
          <p:nvPr/>
        </p:nvSpPr>
        <p:spPr>
          <a:xfrm>
            <a:off x="4951264" y="2927351"/>
            <a:ext cx="2413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E7E6E6"/>
                </a:solidFill>
              </a:defRPr>
            </a:lvl1pPr>
          </a:lstStyle>
          <a:p>
            <a:pPr/>
            <a:r>
              <a:t>Aug</a:t>
            </a:r>
          </a:p>
        </p:txBody>
      </p:sp>
      <p:sp>
        <p:nvSpPr>
          <p:cNvPr id="861" name="Shape 861"/>
          <p:cNvSpPr/>
          <p:nvPr/>
        </p:nvSpPr>
        <p:spPr>
          <a:xfrm>
            <a:off x="5693807" y="2978150"/>
            <a:ext cx="1" cy="254001"/>
          </a:xfrm>
          <a:prstGeom prst="line">
            <a:avLst/>
          </a:prstGeom>
          <a:ln>
            <a:solidFill>
              <a:srgbClr val="FFFFFF">
                <a:alpha val="29802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62" name="Shape 862"/>
          <p:cNvSpPr/>
          <p:nvPr/>
        </p:nvSpPr>
        <p:spPr>
          <a:xfrm>
            <a:off x="5757307" y="2927351"/>
            <a:ext cx="2286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E7E6E6"/>
                </a:solidFill>
              </a:defRPr>
            </a:lvl1pPr>
          </a:lstStyle>
          <a:p>
            <a:pPr/>
            <a:r>
              <a:t>Sep</a:t>
            </a:r>
          </a:p>
        </p:txBody>
      </p:sp>
      <p:sp>
        <p:nvSpPr>
          <p:cNvPr id="863" name="Shape 863"/>
          <p:cNvSpPr/>
          <p:nvPr/>
        </p:nvSpPr>
        <p:spPr>
          <a:xfrm>
            <a:off x="6473850" y="2978150"/>
            <a:ext cx="1" cy="254001"/>
          </a:xfrm>
          <a:prstGeom prst="line">
            <a:avLst/>
          </a:prstGeom>
          <a:ln>
            <a:solidFill>
              <a:srgbClr val="FFFFFF">
                <a:alpha val="29802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64" name="Shape 864"/>
          <p:cNvSpPr/>
          <p:nvPr/>
        </p:nvSpPr>
        <p:spPr>
          <a:xfrm>
            <a:off x="6537351" y="3016251"/>
            <a:ext cx="50186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E7E6E6"/>
                </a:solidFill>
              </a:defRPr>
            </a:lvl1pPr>
          </a:lstStyle>
          <a:p>
            <a:pPr/>
            <a:r>
              <a:t>Oct</a:t>
            </a:r>
          </a:p>
        </p:txBody>
      </p:sp>
      <p:sp>
        <p:nvSpPr>
          <p:cNvPr id="865" name="Shape 865"/>
          <p:cNvSpPr/>
          <p:nvPr/>
        </p:nvSpPr>
        <p:spPr>
          <a:xfrm>
            <a:off x="7279893" y="2978150"/>
            <a:ext cx="1" cy="254001"/>
          </a:xfrm>
          <a:prstGeom prst="line">
            <a:avLst/>
          </a:prstGeom>
          <a:ln>
            <a:solidFill>
              <a:srgbClr val="FFFFFF">
                <a:alpha val="29802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66" name="Shape 866"/>
          <p:cNvSpPr/>
          <p:nvPr/>
        </p:nvSpPr>
        <p:spPr>
          <a:xfrm>
            <a:off x="7343392" y="3013277"/>
            <a:ext cx="4337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E7E6E6"/>
                </a:solidFill>
              </a:defRPr>
            </a:lvl1pPr>
          </a:lstStyle>
          <a:p>
            <a:pPr/>
            <a:r>
              <a:t>Nov</a:t>
            </a:r>
          </a:p>
        </p:txBody>
      </p:sp>
      <p:sp>
        <p:nvSpPr>
          <p:cNvPr id="867" name="Shape 867"/>
          <p:cNvSpPr/>
          <p:nvPr/>
        </p:nvSpPr>
        <p:spPr>
          <a:xfrm>
            <a:off x="8059935" y="2978150"/>
            <a:ext cx="1" cy="254001"/>
          </a:xfrm>
          <a:prstGeom prst="line">
            <a:avLst/>
          </a:prstGeom>
          <a:ln>
            <a:solidFill>
              <a:srgbClr val="FFFFFF">
                <a:alpha val="29802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68" name="Shape 868"/>
          <p:cNvSpPr/>
          <p:nvPr/>
        </p:nvSpPr>
        <p:spPr>
          <a:xfrm>
            <a:off x="8123436" y="3016938"/>
            <a:ext cx="45977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E7E6E6"/>
                </a:solidFill>
              </a:defRPr>
            </a:lvl1pPr>
          </a:lstStyle>
          <a:p>
            <a:pPr/>
            <a:r>
              <a:t>Dec</a:t>
            </a:r>
          </a:p>
        </p:txBody>
      </p:sp>
      <p:sp>
        <p:nvSpPr>
          <p:cNvPr id="869" name="Shape 869"/>
          <p:cNvSpPr/>
          <p:nvPr/>
        </p:nvSpPr>
        <p:spPr>
          <a:xfrm>
            <a:off x="8865979" y="2978150"/>
            <a:ext cx="1" cy="254001"/>
          </a:xfrm>
          <a:prstGeom prst="line">
            <a:avLst/>
          </a:prstGeom>
          <a:ln>
            <a:solidFill>
              <a:srgbClr val="FFFFFF">
                <a:alpha val="29802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70" name="Shape 870"/>
          <p:cNvSpPr/>
          <p:nvPr/>
        </p:nvSpPr>
        <p:spPr>
          <a:xfrm>
            <a:off x="8929482" y="3016938"/>
            <a:ext cx="5537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E7E6E6"/>
                </a:solidFill>
              </a:defRPr>
            </a:lvl1pPr>
          </a:lstStyle>
          <a:p>
            <a:pPr/>
            <a:r>
              <a:t>2018</a:t>
            </a:r>
          </a:p>
        </p:txBody>
      </p:sp>
      <p:sp>
        <p:nvSpPr>
          <p:cNvPr id="871" name="Shape 871"/>
          <p:cNvSpPr/>
          <p:nvPr/>
        </p:nvSpPr>
        <p:spPr>
          <a:xfrm>
            <a:off x="5985907" y="3479634"/>
            <a:ext cx="492825" cy="203201"/>
          </a:xfrm>
          <a:prstGeom prst="roundRect">
            <a:avLst>
              <a:gd name="adj" fmla="val 50000"/>
            </a:avLst>
          </a:prstGeom>
          <a:solidFill>
            <a:srgbClr val="087FC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2" name="Shape 872"/>
          <p:cNvSpPr/>
          <p:nvPr/>
        </p:nvSpPr>
        <p:spPr>
          <a:xfrm>
            <a:off x="4037795" y="3489382"/>
            <a:ext cx="1047894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b="1" sz="1000">
                <a:solidFill>
                  <a:srgbClr val="0070C0"/>
                </a:solidFill>
              </a:defRPr>
            </a:lvl1pPr>
          </a:lstStyle>
          <a:p>
            <a:pPr/>
            <a:r>
              <a:t>Concept phase</a:t>
            </a:r>
          </a:p>
        </p:txBody>
      </p:sp>
      <p:sp>
        <p:nvSpPr>
          <p:cNvPr id="873" name="Shape 873"/>
          <p:cNvSpPr/>
          <p:nvPr/>
        </p:nvSpPr>
        <p:spPr>
          <a:xfrm>
            <a:off x="5233361" y="3496270"/>
            <a:ext cx="1047894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7F7F7F"/>
                </a:solidFill>
              </a:defRPr>
            </a:lvl1pPr>
          </a:lstStyle>
          <a:p>
            <a:pPr/>
            <a:r>
              <a:t>15th – 30th</a:t>
            </a:r>
          </a:p>
        </p:txBody>
      </p:sp>
      <p:sp>
        <p:nvSpPr>
          <p:cNvPr id="874" name="Shape 874"/>
          <p:cNvSpPr/>
          <p:nvPr/>
        </p:nvSpPr>
        <p:spPr>
          <a:xfrm>
            <a:off x="6430998" y="3750102"/>
            <a:ext cx="1837563" cy="203201"/>
          </a:xfrm>
          <a:prstGeom prst="roundRect">
            <a:avLst>
              <a:gd name="adj" fmla="val 50000"/>
            </a:avLst>
          </a:prstGeom>
          <a:solidFill>
            <a:srgbClr val="D2472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5" name="Shape 875"/>
          <p:cNvSpPr/>
          <p:nvPr/>
        </p:nvSpPr>
        <p:spPr>
          <a:xfrm>
            <a:off x="4193697" y="3806507"/>
            <a:ext cx="96750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b="1" sz="1000">
                <a:solidFill>
                  <a:srgbClr val="D24726"/>
                </a:solidFill>
              </a:defRPr>
            </a:lvl1pPr>
          </a:lstStyle>
          <a:p>
            <a:pPr/>
            <a:r>
              <a:t>Implementation</a:t>
            </a:r>
          </a:p>
        </p:txBody>
      </p:sp>
      <p:sp>
        <p:nvSpPr>
          <p:cNvPr id="876" name="Shape 876"/>
          <p:cNvSpPr/>
          <p:nvPr/>
        </p:nvSpPr>
        <p:spPr>
          <a:xfrm>
            <a:off x="5239613" y="3784377"/>
            <a:ext cx="7366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000">
                <a:solidFill>
                  <a:srgbClr val="7F7F7F"/>
                </a:solidFill>
              </a:defRPr>
            </a:pPr>
            <a:r>
              <a:t>30</a:t>
            </a:r>
            <a:r>
              <a:rPr baseline="30000"/>
              <a:t>th</a:t>
            </a:r>
            <a:r>
              <a:t> – 2</a:t>
            </a:r>
            <a:r>
              <a:rPr baseline="30000"/>
              <a:t>nd</a:t>
            </a:r>
            <a:r>
              <a:t> </a:t>
            </a:r>
          </a:p>
        </p:txBody>
      </p:sp>
      <p:sp>
        <p:nvSpPr>
          <p:cNvPr id="877" name="Shape 877"/>
          <p:cNvSpPr/>
          <p:nvPr/>
        </p:nvSpPr>
        <p:spPr>
          <a:xfrm>
            <a:off x="6616033" y="4068319"/>
            <a:ext cx="457201" cy="203201"/>
          </a:xfrm>
          <a:prstGeom prst="roundRect">
            <a:avLst>
              <a:gd name="adj" fmla="val 50000"/>
            </a:avLst>
          </a:prstGeom>
          <a:solidFill>
            <a:srgbClr val="62B57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8" name="Shape 878"/>
          <p:cNvSpPr/>
          <p:nvPr/>
        </p:nvSpPr>
        <p:spPr>
          <a:xfrm>
            <a:off x="4075946" y="4064003"/>
            <a:ext cx="6096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b="1" sz="1000">
                <a:solidFill>
                  <a:srgbClr val="489A61"/>
                </a:solidFill>
              </a:defRPr>
            </a:lvl1pPr>
          </a:lstStyle>
          <a:p>
            <a:pPr/>
            <a:r>
              <a:t>Testing</a:t>
            </a:r>
          </a:p>
        </p:txBody>
      </p:sp>
      <p:sp>
        <p:nvSpPr>
          <p:cNvPr id="879" name="Shape 879"/>
          <p:cNvSpPr/>
          <p:nvPr/>
        </p:nvSpPr>
        <p:spPr>
          <a:xfrm>
            <a:off x="7233304" y="4081429"/>
            <a:ext cx="457201" cy="203201"/>
          </a:xfrm>
          <a:prstGeom prst="roundRect">
            <a:avLst>
              <a:gd name="adj" fmla="val 50000"/>
            </a:avLst>
          </a:prstGeom>
          <a:solidFill>
            <a:srgbClr val="62B57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0" name="Shape 880"/>
          <p:cNvSpPr/>
          <p:nvPr>
            <p:ph type="title"/>
          </p:nvPr>
        </p:nvSpPr>
        <p:spPr>
          <a:xfrm>
            <a:off x="2152650" y="365127"/>
            <a:ext cx="7886700" cy="713699"/>
          </a:xfrm>
          <a:prstGeom prst="rect">
            <a:avLst/>
          </a:prstGeom>
        </p:spPr>
        <p:txBody>
          <a:bodyPr lIns="45699" tIns="45699" rIns="45699" bIns="45699"/>
          <a:lstStyle>
            <a:lvl1pPr marL="271018" indent="-542036" defTabSz="886968">
              <a:defRPr sz="4268"/>
            </a:lvl1pPr>
          </a:lstStyle>
          <a:p>
            <a:pPr/>
            <a:r>
              <a:t>Milestone Timeline</a:t>
            </a:r>
          </a:p>
        </p:txBody>
      </p:sp>
      <p:pic>
        <p:nvPicPr>
          <p:cNvPr id="881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7164" y="4056341"/>
            <a:ext cx="673100" cy="231669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Shape 882"/>
          <p:cNvSpPr/>
          <p:nvPr/>
        </p:nvSpPr>
        <p:spPr>
          <a:xfrm>
            <a:off x="4224313" y="4314356"/>
            <a:ext cx="490040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000">
                <a:solidFill>
                  <a:srgbClr val="7631AD"/>
                </a:solidFill>
              </a:defRPr>
            </a:lvl1pPr>
          </a:lstStyle>
          <a:p>
            <a:pPr/>
            <a:r>
              <a:t>Design</a:t>
            </a:r>
          </a:p>
        </p:txBody>
      </p:sp>
      <p:sp>
        <p:nvSpPr>
          <p:cNvPr id="883" name="Shape 883"/>
          <p:cNvSpPr/>
          <p:nvPr/>
        </p:nvSpPr>
        <p:spPr>
          <a:xfrm>
            <a:off x="7458672" y="4356115"/>
            <a:ext cx="664765" cy="212189"/>
          </a:xfrm>
          <a:prstGeom prst="roundRect">
            <a:avLst>
              <a:gd name="adj" fmla="val 50000"/>
            </a:avLst>
          </a:prstGeom>
          <a:solidFill>
            <a:srgbClr val="683491"/>
          </a:solidFill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7631AD"/>
                </a:solidFill>
              </a:defRPr>
            </a:pPr>
          </a:p>
        </p:txBody>
      </p:sp>
      <p:sp>
        <p:nvSpPr>
          <p:cNvPr id="884" name="Shape 884"/>
          <p:cNvSpPr/>
          <p:nvPr/>
        </p:nvSpPr>
        <p:spPr>
          <a:xfrm>
            <a:off x="6445079" y="4366857"/>
            <a:ext cx="706462" cy="206886"/>
          </a:xfrm>
          <a:prstGeom prst="roundRect">
            <a:avLst>
              <a:gd name="adj" fmla="val 50000"/>
            </a:avLst>
          </a:prstGeom>
          <a:solidFill>
            <a:srgbClr val="683491"/>
          </a:solidFill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7631AD"/>
                </a:solidFill>
              </a:defRPr>
            </a:pPr>
          </a:p>
        </p:txBody>
      </p:sp>
      <p:sp>
        <p:nvSpPr>
          <p:cNvPr id="885" name="Shape 885"/>
          <p:cNvSpPr/>
          <p:nvPr/>
        </p:nvSpPr>
        <p:spPr>
          <a:xfrm>
            <a:off x="5228942" y="4047761"/>
            <a:ext cx="7366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000">
                <a:solidFill>
                  <a:srgbClr val="7F7F7F"/>
                </a:solidFill>
              </a:defRPr>
            </a:pPr>
            <a:r>
              <a:t>3</a:t>
            </a:r>
            <a:r>
              <a:rPr baseline="30000"/>
              <a:t>rd</a:t>
            </a:r>
            <a:r>
              <a:t> – 3</a:t>
            </a:r>
            <a:r>
              <a:rPr baseline="30000"/>
              <a:t>nd </a:t>
            </a:r>
            <a:r>
              <a:rPr baseline="30000"/>
              <a:t>–</a:t>
            </a:r>
            <a:r>
              <a:rPr baseline="30000"/>
              <a:t> 18th</a:t>
            </a:r>
            <a:r>
              <a:t> </a:t>
            </a:r>
          </a:p>
        </p:txBody>
      </p:sp>
      <p:sp>
        <p:nvSpPr>
          <p:cNvPr id="886" name="Shape 886"/>
          <p:cNvSpPr/>
          <p:nvPr/>
        </p:nvSpPr>
        <p:spPr>
          <a:xfrm>
            <a:off x="5208435" y="4374519"/>
            <a:ext cx="7366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000">
                <a:solidFill>
                  <a:srgbClr val="7F7F7F"/>
                </a:solidFill>
              </a:defRPr>
            </a:pPr>
            <a:r>
              <a:t>25</a:t>
            </a:r>
            <a:r>
              <a:rPr baseline="30000"/>
              <a:t>th</a:t>
            </a:r>
            <a:r>
              <a:t> </a:t>
            </a:r>
            <a:r>
              <a:t>–</a:t>
            </a:r>
            <a:r>
              <a:t> 10th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000FF"/>
      </a:hlink>
      <a:folHlink>
        <a:srgbClr val="FF00FF"/>
      </a:folHlink>
    </a:clrScheme>
    <a:fontScheme name="1_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000FF"/>
      </a:hlink>
      <a:folHlink>
        <a:srgbClr val="FF00FF"/>
      </a:folHlink>
    </a:clrScheme>
    <a:fontScheme name="1_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